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2"/>
  </p:notesMasterIdLst>
  <p:sldIdLst>
    <p:sldId id="257" r:id="rId3"/>
    <p:sldId id="271" r:id="rId4"/>
    <p:sldId id="2147469693" r:id="rId5"/>
    <p:sldId id="2147469779" r:id="rId6"/>
    <p:sldId id="2147469778" r:id="rId7"/>
    <p:sldId id="2147469809" r:id="rId8"/>
    <p:sldId id="2147469807" r:id="rId9"/>
    <p:sldId id="2147469810" r:id="rId10"/>
    <p:sldId id="2147469815"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723" autoAdjust="0"/>
    <p:restoredTop sz="84174" autoAdjust="0"/>
  </p:normalViewPr>
  <p:slideViewPr>
    <p:cSldViewPr snapToGrid="0">
      <p:cViewPr varScale="1">
        <p:scale>
          <a:sx n="75" d="100"/>
          <a:sy n="75" d="100"/>
        </p:scale>
        <p:origin x="112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B3F5220-ADBB-474F-9B61-C0C39833946C}" type="datetimeFigureOut">
              <a:rPr lang="en-US" smtClean="0"/>
              <a:t>11/14/2024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712CC86-6612-47D9-8C65-0F30CFAF6801}" type="slidenum">
              <a:rPr lang="en-US" smtClean="0"/>
              <a:t>‹#›</a:t>
            </a:fld>
            <a:endParaRPr lang="en-US"/>
          </a:p>
        </p:txBody>
      </p:sp>
    </p:spTree>
    <p:extLst>
      <p:ext uri="{BB962C8B-B14F-4D97-AF65-F5344CB8AC3E}">
        <p14:creationId xmlns:p14="http://schemas.microsoft.com/office/powerpoint/2010/main" val="651223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1: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pPr>
              <a:buSzPts val="1400"/>
            </a:pPr>
            <a:endParaRPr/>
          </a:p>
        </p:txBody>
      </p:sp>
      <p:sp>
        <p:nvSpPr>
          <p:cNvPr id="480" name="Google Shape;480;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1761a079371_0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1761a079371_0_1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600" dirty="0">
                <a:solidFill>
                  <a:schemeClr val="dk1"/>
                </a:solidFill>
              </a:rPr>
              <a:t>Emotionally and physically exhausting work.  Espec BH; trauma; burnout care for caregiver.  Sometimes undesirable a/o unpredictable hours.  Concerns about health &amp; safety.</a:t>
            </a:r>
            <a:br>
              <a:rPr lang="en-US" sz="1600" b="1" dirty="0">
                <a:solidFill>
                  <a:schemeClr val="accent2"/>
                </a:solidFill>
                <a:latin typeface="Franklin Gothic Book" panose="020B0503020102020204" pitchFamily="34" charset="0"/>
                <a:sym typeface="Libre Franklin"/>
              </a:rPr>
            </a:br>
            <a:endParaRPr lang="en-US" sz="1600" b="1" dirty="0">
              <a:solidFill>
                <a:schemeClr val="accent2"/>
              </a:solidFill>
              <a:latin typeface="Franklin Gothic Book" panose="020B0503020102020204" pitchFamily="34" charset="0"/>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600" dirty="0">
                <a:solidFill>
                  <a:schemeClr val="dk1"/>
                </a:solidFill>
              </a:rPr>
              <a:t>Uncompetitive reimbursement rates and wages  [Have not kept pace.  Lose staff to other sectors (in/out of </a:t>
            </a:r>
            <a:r>
              <a:rPr lang="en-US" sz="1600" dirty="0" err="1">
                <a:solidFill>
                  <a:schemeClr val="dk1"/>
                </a:solidFill>
              </a:rPr>
              <a:t>hc</a:t>
            </a:r>
            <a:r>
              <a:rPr lang="en-US" sz="1600" dirty="0">
                <a:solidFill>
                  <a:schemeClr val="dk1"/>
                </a:solidFill>
              </a:rPr>
              <a:t>) and settings (</a:t>
            </a:r>
            <a:r>
              <a:rPr lang="en-US" sz="1600" dirty="0" err="1">
                <a:solidFill>
                  <a:schemeClr val="dk1"/>
                </a:solidFill>
              </a:rPr>
              <a:t>eg</a:t>
            </a:r>
            <a:r>
              <a:rPr lang="en-US" sz="1600" dirty="0">
                <a:solidFill>
                  <a:schemeClr val="dk1"/>
                </a:solidFill>
              </a:rPr>
              <a:t>, private practice)</a:t>
            </a:r>
            <a:br>
              <a:rPr lang="en-US" sz="1600" dirty="0">
                <a:solidFill>
                  <a:schemeClr val="dk1"/>
                </a:solidFill>
              </a:rPr>
            </a:br>
            <a:endParaRPr lang="en-US" sz="1600" dirty="0">
              <a:solidFill>
                <a:schemeClr val="dk1"/>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600" dirty="0">
                <a:solidFill>
                  <a:schemeClr val="dk1"/>
                </a:solidFill>
              </a:rPr>
              <a:t>Tight labor mkt:  “Great resignation”; struct shortages (fewer people entering the workforce than leaving the workforce)</a:t>
            </a:r>
            <a:br>
              <a:rPr lang="en-US" sz="1600" dirty="0">
                <a:solidFill>
                  <a:schemeClr val="dk1"/>
                </a:solidFill>
              </a:rPr>
            </a:br>
            <a:endParaRPr lang="en-US" sz="1600" dirty="0">
              <a:solidFill>
                <a:schemeClr val="dk1"/>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600" dirty="0">
                <a:solidFill>
                  <a:schemeClr val="dk1"/>
                </a:solidFill>
              </a:rPr>
              <a:t>Lack of DEI – implicit bias: impact on workforce (unwelcoming/unsupportive), </a:t>
            </a:r>
            <a:r>
              <a:rPr lang="en-US" sz="1600" dirty="0" err="1">
                <a:solidFill>
                  <a:schemeClr val="dk1"/>
                </a:solidFill>
              </a:rPr>
              <a:t>pt</a:t>
            </a:r>
            <a:r>
              <a:rPr lang="en-US" sz="1600" dirty="0">
                <a:solidFill>
                  <a:schemeClr val="dk1"/>
                </a:solidFill>
              </a:rPr>
              <a:t>/client outcomes</a:t>
            </a:r>
            <a:br>
              <a:rPr lang="en-US" sz="1200" dirty="0">
                <a:solidFill>
                  <a:schemeClr val="dk1"/>
                </a:solidFill>
              </a:rPr>
            </a:br>
            <a:endParaRPr lang="en-US" dirty="0"/>
          </a:p>
        </p:txBody>
      </p:sp>
      <p:sp>
        <p:nvSpPr>
          <p:cNvPr id="968" name="Google Shape;968;g1761a079371_0_1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82048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600" dirty="0"/>
              <a:t>Work started in April 2022 (two years before the HCSP Cabinet was convened)</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600" dirty="0"/>
              <a:t>From outset, focus has been on </a:t>
            </a:r>
            <a:r>
              <a:rPr lang="en-US" sz="1600" dirty="0">
                <a:highlight>
                  <a:srgbClr val="FFFF00"/>
                </a:highlight>
              </a:rPr>
              <a:t>planning</a:t>
            </a:r>
            <a:r>
              <a:rPr lang="en-US" sz="1600" dirty="0"/>
              <a:t> AND </a:t>
            </a:r>
            <a:r>
              <a:rPr lang="en-US" sz="1600" dirty="0">
                <a:highlight>
                  <a:srgbClr val="FFFF00"/>
                </a:highlight>
              </a:rPr>
              <a:t>implementation</a:t>
            </a:r>
            <a:r>
              <a:rPr lang="en-US" sz="1600" dirty="0"/>
              <a:t>, with a </a:t>
            </a:r>
            <a:r>
              <a:rPr lang="en-US" sz="1600" dirty="0">
                <a:highlight>
                  <a:srgbClr val="FFFF00"/>
                </a:highlight>
              </a:rPr>
              <a:t>focus on actionable short-term </a:t>
            </a:r>
            <a:r>
              <a:rPr lang="en-US" sz="1600" dirty="0"/>
              <a:t>and </a:t>
            </a:r>
            <a:r>
              <a:rPr lang="en-US" sz="1600" dirty="0">
                <a:highlight>
                  <a:srgbClr val="FFFF00"/>
                </a:highlight>
              </a:rPr>
              <a:t>longer-term i</a:t>
            </a:r>
            <a:r>
              <a:rPr lang="en-US" sz="1600" dirty="0"/>
              <a:t>nitiatives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600" dirty="0"/>
              <a:t>Signif </a:t>
            </a:r>
            <a:r>
              <a:rPr lang="en-US" sz="1600" dirty="0">
                <a:highlight>
                  <a:srgbClr val="FFFF00"/>
                </a:highlight>
              </a:rPr>
              <a:t>stakeholder engagement </a:t>
            </a:r>
            <a:r>
              <a:rPr lang="en-US" sz="1600" dirty="0"/>
              <a:t>, which </a:t>
            </a:r>
            <a:r>
              <a:rPr lang="en-US" sz="1600" dirty="0">
                <a:highlight>
                  <a:srgbClr val="FFFF00"/>
                </a:highlight>
              </a:rPr>
              <a:t>has informed EVERYTHING that we will share with you this morning.</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600" b="0" dirty="0">
                <a:highlight>
                  <a:srgbClr val="FFFF00"/>
                </a:highlight>
              </a:rPr>
              <a:t>Thank partners and participants in the room.</a:t>
            </a:r>
          </a:p>
          <a:p>
            <a:endParaRPr lang="en-US" sz="1600" dirty="0"/>
          </a:p>
          <a:p>
            <a:endParaRPr lang="en-US" sz="1600" dirty="0"/>
          </a:p>
        </p:txBody>
      </p:sp>
    </p:spTree>
    <p:extLst>
      <p:ext uri="{BB962C8B-B14F-4D97-AF65-F5344CB8AC3E}">
        <p14:creationId xmlns:p14="http://schemas.microsoft.com/office/powerpoint/2010/main" val="921080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for services and a workforce to deliver them will continue to increase – even as the current workforce continues to age out.</a:t>
            </a:r>
          </a:p>
        </p:txBody>
      </p:sp>
      <p:sp>
        <p:nvSpPr>
          <p:cNvPr id="4" name="Slide Number Placeholder 3"/>
          <p:cNvSpPr>
            <a:spLocks noGrp="1"/>
          </p:cNvSpPr>
          <p:nvPr>
            <p:ph type="sldNum" sz="quarter" idx="5"/>
          </p:nvPr>
        </p:nvSpPr>
        <p:spPr/>
        <p:txBody>
          <a:bodyPr/>
          <a:lstStyle/>
          <a:p>
            <a:fld id="{47D2A720-958E-4FB6-B456-B9C3A4A5879F}" type="slidenum">
              <a:rPr lang="en-US" smtClean="0"/>
              <a:t>4</a:t>
            </a:fld>
            <a:endParaRPr lang="en-US" dirty="0"/>
          </a:p>
        </p:txBody>
      </p:sp>
    </p:spTree>
    <p:extLst>
      <p:ext uri="{BB962C8B-B14F-4D97-AF65-F5344CB8AC3E}">
        <p14:creationId xmlns:p14="http://schemas.microsoft.com/office/powerpoint/2010/main" val="3233865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CNA:   $17.61    $20.00    $22.58   (min, median, </a:t>
            </a:r>
            <a:r>
              <a:rPr lang="en-US" sz="1200" b="0" i="0" u="none" strike="noStrike" dirty="0" err="1">
                <a:solidFill>
                  <a:srgbClr val="000000"/>
                </a:solidFill>
                <a:effectLst/>
                <a:latin typeface="Calibri" panose="020F0502020204030204" pitchFamily="34" charset="0"/>
              </a:rPr>
              <a:t>exper</a:t>
            </a:r>
            <a:r>
              <a:rPr lang="en-US" sz="1200" b="0" i="0" u="none" strike="noStrike" dirty="0">
                <a:solidFill>
                  <a:srgbClr val="000000"/>
                </a:solidFill>
                <a:effectLst/>
                <a:latin typeface="Calibri" panose="020F0502020204030204" pitchFamily="34" charset="0"/>
              </a:rPr>
              <a:t>)</a:t>
            </a:r>
          </a:p>
          <a:p>
            <a:r>
              <a:rPr lang="en-US" sz="1200" u="none" dirty="0">
                <a:latin typeface="Franklin Gothic Book" panose="020B0503020102020204" pitchFamily="34" charset="0"/>
              </a:rPr>
              <a:t>HHA:  </a:t>
            </a:r>
            <a:r>
              <a:rPr lang="en-US" sz="1800" b="0" i="0" u="none" strike="noStrike" dirty="0">
                <a:solidFill>
                  <a:srgbClr val="000000"/>
                </a:solidFill>
                <a:effectLst/>
                <a:latin typeface="Calibri" panose="020F0502020204030204" pitchFamily="34" charset="0"/>
              </a:rPr>
              <a:t> $14.67    $18.25    $20.79   (min, median, </a:t>
            </a:r>
            <a:r>
              <a:rPr lang="en-US" sz="1800" b="0" i="0" u="none" strike="noStrike" dirty="0" err="1">
                <a:solidFill>
                  <a:srgbClr val="000000"/>
                </a:solidFill>
                <a:effectLst/>
                <a:latin typeface="Calibri" panose="020F0502020204030204" pitchFamily="34" charset="0"/>
              </a:rPr>
              <a:t>exper</a:t>
            </a:r>
            <a:r>
              <a:rPr lang="en-US" sz="1800" b="0" i="0" u="none" strike="noStrike" dirty="0">
                <a:solidFill>
                  <a:srgbClr val="000000"/>
                </a:solidFill>
                <a:effectLst/>
                <a:latin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47D2A720-958E-4FB6-B456-B9C3A4A5879F}" type="slidenum">
              <a:rPr lang="en-US" smtClean="0"/>
              <a:t>5</a:t>
            </a:fld>
            <a:endParaRPr lang="en-US" dirty="0"/>
          </a:p>
        </p:txBody>
      </p:sp>
    </p:spTree>
    <p:extLst>
      <p:ext uri="{BB962C8B-B14F-4D97-AF65-F5344CB8AC3E}">
        <p14:creationId xmlns:p14="http://schemas.microsoft.com/office/powerpoint/2010/main" val="1432774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Franklin Gothic Book" panose="020B0503020102020204" pitchFamily="34" charset="0"/>
              </a:rPr>
              <a:t>Takeaway:  We need to focus on recruitment AND retention!</a:t>
            </a:r>
          </a:p>
        </p:txBody>
      </p:sp>
      <p:sp>
        <p:nvSpPr>
          <p:cNvPr id="4" name="Slide Number Placeholder 3"/>
          <p:cNvSpPr>
            <a:spLocks noGrp="1"/>
          </p:cNvSpPr>
          <p:nvPr>
            <p:ph type="sldNum" sz="quarter" idx="5"/>
          </p:nvPr>
        </p:nvSpPr>
        <p:spPr/>
        <p:txBody>
          <a:bodyPr/>
          <a:lstStyle/>
          <a:p>
            <a:fld id="{47D2A720-958E-4FB6-B456-B9C3A4A5879F}" type="slidenum">
              <a:rPr lang="en-US" smtClean="0"/>
              <a:t>6</a:t>
            </a:fld>
            <a:endParaRPr lang="en-US" dirty="0"/>
          </a:p>
        </p:txBody>
      </p:sp>
    </p:spTree>
    <p:extLst>
      <p:ext uri="{BB962C8B-B14F-4D97-AF65-F5344CB8AC3E}">
        <p14:creationId xmlns:p14="http://schemas.microsoft.com/office/powerpoint/2010/main" val="1324757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level review of what we discussed – especially the gaps in the system and reimbursement, hospital boarding, workforce – 4-5 bullets ; data needs; state structures that support implementation and sustained work ; Office of Healthcare Planning or similar structure that plans – add structure s that support sustainability.</a:t>
            </a:r>
          </a:p>
        </p:txBody>
      </p:sp>
      <p:sp>
        <p:nvSpPr>
          <p:cNvPr id="4" name="Slide Number Placeholder 3"/>
          <p:cNvSpPr>
            <a:spLocks noGrp="1"/>
          </p:cNvSpPr>
          <p:nvPr>
            <p:ph type="sldNum" sz="quarter" idx="5"/>
          </p:nvPr>
        </p:nvSpPr>
        <p:spPr/>
        <p:txBody>
          <a:bodyPr/>
          <a:lstStyle/>
          <a:p>
            <a:fld id="{47D2A720-958E-4FB6-B456-B9C3A4A5879F}" type="slidenum">
              <a:rPr lang="en-US" smtClean="0"/>
              <a:t>7</a:t>
            </a:fld>
            <a:endParaRPr lang="en-US" dirty="0"/>
          </a:p>
        </p:txBody>
      </p:sp>
    </p:spTree>
    <p:extLst>
      <p:ext uri="{BB962C8B-B14F-4D97-AF65-F5344CB8AC3E}">
        <p14:creationId xmlns:p14="http://schemas.microsoft.com/office/powerpoint/2010/main" val="217319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2A720-958E-4FB6-B456-B9C3A4A5879F}" type="slidenum">
              <a:rPr lang="en-US" smtClean="0"/>
              <a:t>8</a:t>
            </a:fld>
            <a:endParaRPr lang="en-US" dirty="0"/>
          </a:p>
        </p:txBody>
      </p:sp>
    </p:spTree>
    <p:extLst>
      <p:ext uri="{BB962C8B-B14F-4D97-AF65-F5344CB8AC3E}">
        <p14:creationId xmlns:p14="http://schemas.microsoft.com/office/powerpoint/2010/main" val="2281812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C2BF7-F5DE-A260-0777-D73B41574D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F7B924-8614-DCE7-3101-4D43F2CC83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61D6F2-4F24-A67C-66D2-E27F2B981090}"/>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5" name="Footer Placeholder 4">
            <a:extLst>
              <a:ext uri="{FF2B5EF4-FFF2-40B4-BE49-F238E27FC236}">
                <a16:creationId xmlns:a16="http://schemas.microsoft.com/office/drawing/2014/main" id="{7C53B2BE-97C5-58CE-66AA-B9A2F646F5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8084AD-B99D-28D9-6D9A-320A09845958}"/>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2788667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43A9-FC1D-C8CF-8E9A-1F4D774D76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2865B0-B5C2-8DDD-7F43-663892BD5C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BA59F8-13A1-51B4-C786-8B5A44BFE55A}"/>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5" name="Footer Placeholder 4">
            <a:extLst>
              <a:ext uri="{FF2B5EF4-FFF2-40B4-BE49-F238E27FC236}">
                <a16:creationId xmlns:a16="http://schemas.microsoft.com/office/drawing/2014/main" id="{18EF466E-0570-3B3E-51B3-163C5CFD67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688EFD-7756-0E9F-52A6-FDD9BB33025F}"/>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2171174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513866-D4D3-8922-D657-F5D13EF3BF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7B8E3E-CF37-FB29-75A1-BCAC779017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B0216C-5AD4-E51C-62CA-8BBA5756E541}"/>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5" name="Footer Placeholder 4">
            <a:extLst>
              <a:ext uri="{FF2B5EF4-FFF2-40B4-BE49-F238E27FC236}">
                <a16:creationId xmlns:a16="http://schemas.microsoft.com/office/drawing/2014/main" id="{4BD96202-B26C-06C7-526B-E803B57117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529EF4-6D6C-23F1-8484-807B5939719C}"/>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1257423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21"/>
        <p:cNvGrpSpPr/>
        <p:nvPr/>
      </p:nvGrpSpPr>
      <p:grpSpPr>
        <a:xfrm>
          <a:off x="0" y="0"/>
          <a:ext cx="0" cy="0"/>
          <a:chOff x="0" y="0"/>
          <a:chExt cx="0" cy="0"/>
        </a:xfrm>
      </p:grpSpPr>
      <p:sp>
        <p:nvSpPr>
          <p:cNvPr id="22" name="Google Shape;22;p2"/>
          <p:cNvSpPr>
            <a:spLocks noGrp="1"/>
          </p:cNvSpPr>
          <p:nvPr>
            <p:ph type="pic" idx="2"/>
          </p:nvPr>
        </p:nvSpPr>
        <p:spPr>
          <a:xfrm>
            <a:off x="304800" y="304799"/>
            <a:ext cx="11572875" cy="3538728"/>
          </a:xfrm>
          <a:prstGeom prst="rect">
            <a:avLst/>
          </a:prstGeom>
          <a:gradFill>
            <a:gsLst>
              <a:gs pos="0">
                <a:srgbClr val="D8D8D8"/>
              </a:gs>
              <a:gs pos="72000">
                <a:srgbClr val="B2B2B2"/>
              </a:gs>
              <a:gs pos="100000">
                <a:srgbClr val="B2B2B2"/>
              </a:gs>
            </a:gsLst>
            <a:lin ang="2700000" scaled="0"/>
          </a:gradFill>
          <a:ln>
            <a:noFill/>
          </a:ln>
        </p:spPr>
      </p:sp>
      <p:sp>
        <p:nvSpPr>
          <p:cNvPr id="23" name="Google Shape;23;p2"/>
          <p:cNvSpPr/>
          <p:nvPr/>
        </p:nvSpPr>
        <p:spPr>
          <a:xfrm>
            <a:off x="2992323" y="4159116"/>
            <a:ext cx="8899100" cy="2386744"/>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sp>
        <p:nvSpPr>
          <p:cNvPr id="24" name="Google Shape;24;p2"/>
          <p:cNvSpPr/>
          <p:nvPr/>
        </p:nvSpPr>
        <p:spPr>
          <a:xfrm>
            <a:off x="304800" y="4159116"/>
            <a:ext cx="2351843" cy="2386744"/>
          </a:xfrm>
          <a:prstGeom prst="rect">
            <a:avLst/>
          </a:prstGeom>
          <a:solidFill>
            <a:srgbClr val="8FBA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pic>
        <p:nvPicPr>
          <p:cNvPr id="25" name="Google Shape;25;p2"/>
          <p:cNvPicPr preferRelativeResize="0"/>
          <p:nvPr/>
        </p:nvPicPr>
        <p:blipFill rotWithShape="1">
          <a:blip r:embed="rId2">
            <a:alphaModFix/>
          </a:blip>
          <a:srcRect/>
          <a:stretch/>
        </p:blipFill>
        <p:spPr>
          <a:xfrm>
            <a:off x="881602" y="5097963"/>
            <a:ext cx="1198238" cy="509050"/>
          </a:xfrm>
          <a:prstGeom prst="rect">
            <a:avLst/>
          </a:prstGeom>
          <a:noFill/>
          <a:ln>
            <a:noFill/>
          </a:ln>
        </p:spPr>
      </p:pic>
      <p:cxnSp>
        <p:nvCxnSpPr>
          <p:cNvPr id="26" name="Google Shape;26;p2"/>
          <p:cNvCxnSpPr/>
          <p:nvPr/>
        </p:nvCxnSpPr>
        <p:spPr>
          <a:xfrm>
            <a:off x="3417994" y="5249772"/>
            <a:ext cx="597962" cy="0"/>
          </a:xfrm>
          <a:prstGeom prst="straightConnector1">
            <a:avLst/>
          </a:prstGeom>
          <a:noFill/>
          <a:ln w="76200" cap="flat" cmpd="sng">
            <a:solidFill>
              <a:srgbClr val="EC5153"/>
            </a:solidFill>
            <a:prstDash val="solid"/>
            <a:miter lim="800000"/>
            <a:headEnd type="none" w="sm" len="sm"/>
            <a:tailEnd type="none" w="sm" len="sm"/>
          </a:ln>
        </p:spPr>
      </p:cxnSp>
      <p:sp>
        <p:nvSpPr>
          <p:cNvPr id="27" name="Google Shape;27;p2"/>
          <p:cNvSpPr txBox="1">
            <a:spLocks noGrp="1"/>
          </p:cNvSpPr>
          <p:nvPr>
            <p:ph type="ctrTitle"/>
          </p:nvPr>
        </p:nvSpPr>
        <p:spPr>
          <a:xfrm>
            <a:off x="3310340" y="4399360"/>
            <a:ext cx="8266176"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4400"/>
              <a:buFont typeface="Libre Franklin"/>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
          <p:cNvSpPr txBox="1">
            <a:spLocks noGrp="1"/>
          </p:cNvSpPr>
          <p:nvPr>
            <p:ph type="subTitle" idx="1"/>
          </p:nvPr>
        </p:nvSpPr>
        <p:spPr>
          <a:xfrm>
            <a:off x="3310340" y="5332289"/>
            <a:ext cx="8266176" cy="1069848"/>
          </a:xfrm>
          <a:prstGeom prst="rect">
            <a:avLst/>
          </a:prstGeom>
          <a:noFill/>
          <a:ln>
            <a:noFill/>
          </a:ln>
        </p:spPr>
        <p:txBody>
          <a:bodyPr spcFirstLastPara="1" wrap="square" lIns="91425" tIns="45700" rIns="91425" bIns="45700" anchor="t" anchorCtr="0">
            <a:noAutofit/>
          </a:bodyPr>
          <a:lstStyle>
            <a:lvl1pPr lvl="0" algn="l">
              <a:lnSpc>
                <a:spcPct val="123000"/>
              </a:lnSpc>
              <a:spcBef>
                <a:spcPts val="600"/>
              </a:spcBef>
              <a:spcAft>
                <a:spcPts val="0"/>
              </a:spcAft>
              <a:buSzPts val="2400"/>
              <a:buNone/>
              <a:defRPr sz="2400">
                <a:solidFill>
                  <a:schemeClr val="lt1"/>
                </a:solidFill>
              </a:defRPr>
            </a:lvl1pPr>
            <a:lvl2pPr lvl="1" algn="ctr">
              <a:lnSpc>
                <a:spcPct val="123000"/>
              </a:lnSpc>
              <a:spcBef>
                <a:spcPts val="600"/>
              </a:spcBef>
              <a:spcAft>
                <a:spcPts val="0"/>
              </a:spcAft>
              <a:buSzPts val="2000"/>
              <a:buNone/>
              <a:defRPr sz="2000"/>
            </a:lvl2pPr>
            <a:lvl3pPr lvl="2" algn="ctr">
              <a:lnSpc>
                <a:spcPct val="123000"/>
              </a:lnSpc>
              <a:spcBef>
                <a:spcPts val="600"/>
              </a:spcBef>
              <a:spcAft>
                <a:spcPts val="0"/>
              </a:spcAft>
              <a:buSzPts val="1800"/>
              <a:buNone/>
              <a:defRPr sz="1800"/>
            </a:lvl3pPr>
            <a:lvl4pPr lvl="3" algn="ctr">
              <a:lnSpc>
                <a:spcPct val="123000"/>
              </a:lnSpc>
              <a:spcBef>
                <a:spcPts val="600"/>
              </a:spcBef>
              <a:spcAft>
                <a:spcPts val="0"/>
              </a:spcAft>
              <a:buSzPts val="1600"/>
              <a:buNone/>
              <a:defRPr sz="1600"/>
            </a:lvl4pPr>
            <a:lvl5pPr lvl="4" algn="ctr">
              <a:lnSpc>
                <a:spcPct val="123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116983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21"/>
        <p:cNvGrpSpPr/>
        <p:nvPr/>
      </p:nvGrpSpPr>
      <p:grpSpPr>
        <a:xfrm>
          <a:off x="0" y="0"/>
          <a:ext cx="0" cy="0"/>
          <a:chOff x="0" y="0"/>
          <a:chExt cx="0" cy="0"/>
        </a:xfrm>
      </p:grpSpPr>
      <p:sp>
        <p:nvSpPr>
          <p:cNvPr id="22" name="Google Shape;22;p2"/>
          <p:cNvSpPr>
            <a:spLocks noGrp="1"/>
          </p:cNvSpPr>
          <p:nvPr>
            <p:ph type="pic" idx="2"/>
          </p:nvPr>
        </p:nvSpPr>
        <p:spPr>
          <a:xfrm>
            <a:off x="304800" y="304799"/>
            <a:ext cx="11572875" cy="3538728"/>
          </a:xfrm>
          <a:prstGeom prst="rect">
            <a:avLst/>
          </a:prstGeom>
          <a:gradFill>
            <a:gsLst>
              <a:gs pos="0">
                <a:srgbClr val="D8D8D8"/>
              </a:gs>
              <a:gs pos="72000">
                <a:srgbClr val="B2B2B2"/>
              </a:gs>
              <a:gs pos="100000">
                <a:srgbClr val="B2B2B2"/>
              </a:gs>
            </a:gsLst>
            <a:lin ang="2700000" scaled="0"/>
          </a:gradFill>
          <a:ln>
            <a:noFill/>
          </a:ln>
        </p:spPr>
      </p:sp>
      <p:sp>
        <p:nvSpPr>
          <p:cNvPr id="23" name="Google Shape;23;p2"/>
          <p:cNvSpPr/>
          <p:nvPr/>
        </p:nvSpPr>
        <p:spPr>
          <a:xfrm>
            <a:off x="2992323" y="4159116"/>
            <a:ext cx="8899100" cy="2386744"/>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sp>
        <p:nvSpPr>
          <p:cNvPr id="24" name="Google Shape;24;p2"/>
          <p:cNvSpPr/>
          <p:nvPr/>
        </p:nvSpPr>
        <p:spPr>
          <a:xfrm>
            <a:off x="304800" y="4159116"/>
            <a:ext cx="2351843" cy="2386744"/>
          </a:xfrm>
          <a:prstGeom prst="rect">
            <a:avLst/>
          </a:prstGeom>
          <a:solidFill>
            <a:srgbClr val="8FBA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pic>
        <p:nvPicPr>
          <p:cNvPr id="25" name="Google Shape;25;p2"/>
          <p:cNvPicPr preferRelativeResize="0"/>
          <p:nvPr/>
        </p:nvPicPr>
        <p:blipFill rotWithShape="1">
          <a:blip r:embed="rId2">
            <a:alphaModFix/>
          </a:blip>
          <a:srcRect/>
          <a:stretch/>
        </p:blipFill>
        <p:spPr>
          <a:xfrm>
            <a:off x="881602" y="5097963"/>
            <a:ext cx="1198238" cy="509050"/>
          </a:xfrm>
          <a:prstGeom prst="rect">
            <a:avLst/>
          </a:prstGeom>
          <a:noFill/>
          <a:ln>
            <a:noFill/>
          </a:ln>
        </p:spPr>
      </p:pic>
      <p:cxnSp>
        <p:nvCxnSpPr>
          <p:cNvPr id="26" name="Google Shape;26;p2"/>
          <p:cNvCxnSpPr/>
          <p:nvPr/>
        </p:nvCxnSpPr>
        <p:spPr>
          <a:xfrm>
            <a:off x="3417994" y="5249772"/>
            <a:ext cx="597962" cy="0"/>
          </a:xfrm>
          <a:prstGeom prst="straightConnector1">
            <a:avLst/>
          </a:prstGeom>
          <a:noFill/>
          <a:ln w="76200" cap="flat" cmpd="sng">
            <a:solidFill>
              <a:srgbClr val="EC5153"/>
            </a:solidFill>
            <a:prstDash val="solid"/>
            <a:miter lim="800000"/>
            <a:headEnd type="none" w="sm" len="sm"/>
            <a:tailEnd type="none" w="sm" len="sm"/>
          </a:ln>
        </p:spPr>
      </p:cxnSp>
      <p:sp>
        <p:nvSpPr>
          <p:cNvPr id="27" name="Google Shape;27;p2"/>
          <p:cNvSpPr txBox="1">
            <a:spLocks noGrp="1"/>
          </p:cNvSpPr>
          <p:nvPr>
            <p:ph type="ctrTitle"/>
          </p:nvPr>
        </p:nvSpPr>
        <p:spPr>
          <a:xfrm>
            <a:off x="3310340" y="4399360"/>
            <a:ext cx="8266176"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4400"/>
              <a:buFont typeface="Libre Franklin"/>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
          <p:cNvSpPr txBox="1">
            <a:spLocks noGrp="1"/>
          </p:cNvSpPr>
          <p:nvPr>
            <p:ph type="subTitle" idx="1"/>
          </p:nvPr>
        </p:nvSpPr>
        <p:spPr>
          <a:xfrm>
            <a:off x="3310340" y="5332289"/>
            <a:ext cx="8266176" cy="1069848"/>
          </a:xfrm>
          <a:prstGeom prst="rect">
            <a:avLst/>
          </a:prstGeom>
          <a:noFill/>
          <a:ln>
            <a:noFill/>
          </a:ln>
        </p:spPr>
        <p:txBody>
          <a:bodyPr spcFirstLastPara="1" wrap="square" lIns="91425" tIns="45700" rIns="91425" bIns="45700" anchor="t" anchorCtr="0">
            <a:noAutofit/>
          </a:bodyPr>
          <a:lstStyle>
            <a:lvl1pPr lvl="0" algn="l">
              <a:lnSpc>
                <a:spcPct val="123000"/>
              </a:lnSpc>
              <a:spcBef>
                <a:spcPts val="600"/>
              </a:spcBef>
              <a:spcAft>
                <a:spcPts val="0"/>
              </a:spcAft>
              <a:buSzPts val="2400"/>
              <a:buNone/>
              <a:defRPr sz="2400">
                <a:solidFill>
                  <a:schemeClr val="lt1"/>
                </a:solidFill>
              </a:defRPr>
            </a:lvl1pPr>
            <a:lvl2pPr lvl="1" algn="ctr">
              <a:lnSpc>
                <a:spcPct val="123000"/>
              </a:lnSpc>
              <a:spcBef>
                <a:spcPts val="600"/>
              </a:spcBef>
              <a:spcAft>
                <a:spcPts val="0"/>
              </a:spcAft>
              <a:buSzPts val="2000"/>
              <a:buNone/>
              <a:defRPr sz="2000"/>
            </a:lvl2pPr>
            <a:lvl3pPr lvl="2" algn="ctr">
              <a:lnSpc>
                <a:spcPct val="123000"/>
              </a:lnSpc>
              <a:spcBef>
                <a:spcPts val="600"/>
              </a:spcBef>
              <a:spcAft>
                <a:spcPts val="0"/>
              </a:spcAft>
              <a:buSzPts val="1800"/>
              <a:buNone/>
              <a:defRPr sz="1800"/>
            </a:lvl3pPr>
            <a:lvl4pPr lvl="3" algn="ctr">
              <a:lnSpc>
                <a:spcPct val="123000"/>
              </a:lnSpc>
              <a:spcBef>
                <a:spcPts val="600"/>
              </a:spcBef>
              <a:spcAft>
                <a:spcPts val="0"/>
              </a:spcAft>
              <a:buSzPts val="1600"/>
              <a:buNone/>
              <a:defRPr sz="1600"/>
            </a:lvl4pPr>
            <a:lvl5pPr lvl="4" algn="ctr">
              <a:lnSpc>
                <a:spcPct val="123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738896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29"/>
        <p:cNvGrpSpPr/>
        <p:nvPr/>
      </p:nvGrpSpPr>
      <p:grpSpPr>
        <a:xfrm>
          <a:off x="0" y="0"/>
          <a:ext cx="0" cy="0"/>
          <a:chOff x="0" y="0"/>
          <a:chExt cx="0" cy="0"/>
        </a:xfrm>
      </p:grpSpPr>
      <p:sp>
        <p:nvSpPr>
          <p:cNvPr id="30" name="Google Shape;30;p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
          <p:cNvSpPr txBox="1">
            <a:spLocks noGrp="1"/>
          </p:cNvSpPr>
          <p:nvPr>
            <p:ph type="body" idx="1"/>
          </p:nvPr>
        </p:nvSpPr>
        <p:spPr>
          <a:xfrm>
            <a:off x="304799" y="2085975"/>
            <a:ext cx="11582399" cy="3705223"/>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52960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ransition 4" type="secHead">
  <p:cSld name="Transition 4">
    <p:spTree>
      <p:nvGrpSpPr>
        <p:cNvPr id="1" name="Shape 40"/>
        <p:cNvGrpSpPr/>
        <p:nvPr/>
      </p:nvGrpSpPr>
      <p:grpSpPr>
        <a:xfrm>
          <a:off x="0" y="0"/>
          <a:ext cx="0" cy="0"/>
          <a:chOff x="0" y="0"/>
          <a:chExt cx="0" cy="0"/>
        </a:xfrm>
      </p:grpSpPr>
      <p:sp>
        <p:nvSpPr>
          <p:cNvPr id="41" name="Google Shape;41;p5"/>
          <p:cNvSpPr/>
          <p:nvPr/>
        </p:nvSpPr>
        <p:spPr>
          <a:xfrm>
            <a:off x="304800" y="304800"/>
            <a:ext cx="11582400" cy="6248400"/>
          </a:xfrm>
          <a:prstGeom prst="rect">
            <a:avLst/>
          </a:prstGeom>
          <a:solidFill>
            <a:srgbClr val="FFC70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3737DD"/>
              </a:solidFill>
              <a:latin typeface="Calibri"/>
              <a:ea typeface="Calibri"/>
              <a:cs typeface="Calibri"/>
              <a:sym typeface="Calibri"/>
            </a:endParaRPr>
          </a:p>
        </p:txBody>
      </p:sp>
      <p:cxnSp>
        <p:nvCxnSpPr>
          <p:cNvPr id="42" name="Google Shape;42;p5"/>
          <p:cNvCxnSpPr/>
          <p:nvPr/>
        </p:nvCxnSpPr>
        <p:spPr>
          <a:xfrm>
            <a:off x="5797019" y="3429000"/>
            <a:ext cx="597962" cy="0"/>
          </a:xfrm>
          <a:prstGeom prst="straightConnector1">
            <a:avLst/>
          </a:prstGeom>
          <a:noFill/>
          <a:ln w="76200" cap="flat" cmpd="sng">
            <a:solidFill>
              <a:schemeClr val="accent5"/>
            </a:solidFill>
            <a:prstDash val="solid"/>
            <a:miter lim="800000"/>
            <a:headEnd type="none" w="sm" len="sm"/>
            <a:tailEnd type="none" w="sm" len="sm"/>
          </a:ln>
        </p:spPr>
      </p:cxnSp>
      <p:sp>
        <p:nvSpPr>
          <p:cNvPr id="43" name="Google Shape;43;p5"/>
          <p:cNvSpPr/>
          <p:nvPr/>
        </p:nvSpPr>
        <p:spPr>
          <a:xfrm>
            <a:off x="5639445" y="5895975"/>
            <a:ext cx="913111" cy="413727"/>
          </a:xfrm>
          <a:prstGeom prst="rect">
            <a:avLst/>
          </a:prstGeom>
          <a:solidFill>
            <a:srgbClr val="40404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pic>
        <p:nvPicPr>
          <p:cNvPr id="44" name="Google Shape;44;p5"/>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45" name="Google Shape;45;p5"/>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7" name="Google Shape;47;p5"/>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
        <p:nvSpPr>
          <p:cNvPr id="48" name="Google Shape;48;p5"/>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Tree>
    <p:extLst>
      <p:ext uri="{BB962C8B-B14F-4D97-AF65-F5344CB8AC3E}">
        <p14:creationId xmlns:p14="http://schemas.microsoft.com/office/powerpoint/2010/main" val="3807215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49"/>
        <p:cNvGrpSpPr/>
        <p:nvPr/>
      </p:nvGrpSpPr>
      <p:grpSpPr>
        <a:xfrm>
          <a:off x="0" y="0"/>
          <a:ext cx="0" cy="0"/>
          <a:chOff x="0" y="0"/>
          <a:chExt cx="0" cy="0"/>
        </a:xfrm>
      </p:grpSpPr>
      <p:sp>
        <p:nvSpPr>
          <p:cNvPr id="50" name="Google Shape;50;p6"/>
          <p:cNvSpPr>
            <a:spLocks noGrp="1"/>
          </p:cNvSpPr>
          <p:nvPr>
            <p:ph type="pic" idx="2"/>
          </p:nvPr>
        </p:nvSpPr>
        <p:spPr>
          <a:xfrm>
            <a:off x="304800" y="304799"/>
            <a:ext cx="11572875" cy="3538728"/>
          </a:xfrm>
          <a:prstGeom prst="rect">
            <a:avLst/>
          </a:prstGeom>
          <a:gradFill>
            <a:gsLst>
              <a:gs pos="0">
                <a:srgbClr val="D8D8D8"/>
              </a:gs>
              <a:gs pos="72000">
                <a:srgbClr val="B2B2B2"/>
              </a:gs>
              <a:gs pos="100000">
                <a:srgbClr val="B2B2B2"/>
              </a:gs>
            </a:gsLst>
            <a:lin ang="2700000" scaled="0"/>
          </a:gradFill>
          <a:ln>
            <a:noFill/>
          </a:ln>
        </p:spPr>
      </p:sp>
      <p:sp>
        <p:nvSpPr>
          <p:cNvPr id="51" name="Google Shape;51;p6"/>
          <p:cNvSpPr/>
          <p:nvPr/>
        </p:nvSpPr>
        <p:spPr>
          <a:xfrm>
            <a:off x="304800" y="4159116"/>
            <a:ext cx="8899100" cy="2386744"/>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sp>
        <p:nvSpPr>
          <p:cNvPr id="52" name="Google Shape;52;p6"/>
          <p:cNvSpPr/>
          <p:nvPr/>
        </p:nvSpPr>
        <p:spPr>
          <a:xfrm>
            <a:off x="9526469" y="4159116"/>
            <a:ext cx="2351843" cy="2386744"/>
          </a:xfrm>
          <a:prstGeom prst="rect">
            <a:avLst/>
          </a:prstGeom>
          <a:solidFill>
            <a:srgbClr val="8FBA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pic>
        <p:nvPicPr>
          <p:cNvPr id="53" name="Google Shape;53;p6"/>
          <p:cNvPicPr preferRelativeResize="0"/>
          <p:nvPr/>
        </p:nvPicPr>
        <p:blipFill rotWithShape="1">
          <a:blip r:embed="rId2">
            <a:alphaModFix/>
          </a:blip>
          <a:srcRect/>
          <a:stretch/>
        </p:blipFill>
        <p:spPr>
          <a:xfrm>
            <a:off x="10103271" y="5097963"/>
            <a:ext cx="1198238" cy="509050"/>
          </a:xfrm>
          <a:prstGeom prst="rect">
            <a:avLst/>
          </a:prstGeom>
          <a:noFill/>
          <a:ln>
            <a:noFill/>
          </a:ln>
        </p:spPr>
      </p:pic>
      <p:cxnSp>
        <p:nvCxnSpPr>
          <p:cNvPr id="54" name="Google Shape;54;p6"/>
          <p:cNvCxnSpPr/>
          <p:nvPr/>
        </p:nvCxnSpPr>
        <p:spPr>
          <a:xfrm>
            <a:off x="730471" y="5249772"/>
            <a:ext cx="597962" cy="0"/>
          </a:xfrm>
          <a:prstGeom prst="straightConnector1">
            <a:avLst/>
          </a:prstGeom>
          <a:noFill/>
          <a:ln w="76200" cap="flat" cmpd="sng">
            <a:solidFill>
              <a:srgbClr val="EC5153"/>
            </a:solidFill>
            <a:prstDash val="solid"/>
            <a:miter lim="800000"/>
            <a:headEnd type="none" w="sm" len="sm"/>
            <a:tailEnd type="none" w="sm" len="sm"/>
          </a:ln>
        </p:spPr>
      </p:cxnSp>
      <p:sp>
        <p:nvSpPr>
          <p:cNvPr id="55" name="Google Shape;55;p6"/>
          <p:cNvSpPr txBox="1">
            <a:spLocks noGrp="1"/>
          </p:cNvSpPr>
          <p:nvPr>
            <p:ph type="ctrTitle"/>
          </p:nvPr>
        </p:nvSpPr>
        <p:spPr>
          <a:xfrm>
            <a:off x="622817" y="4399360"/>
            <a:ext cx="8266176"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4400"/>
              <a:buFont typeface="Libre Franklin"/>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6"/>
          <p:cNvSpPr txBox="1">
            <a:spLocks noGrp="1"/>
          </p:cNvSpPr>
          <p:nvPr>
            <p:ph type="subTitle" idx="1"/>
          </p:nvPr>
        </p:nvSpPr>
        <p:spPr>
          <a:xfrm>
            <a:off x="622817" y="5332289"/>
            <a:ext cx="8266176" cy="1069848"/>
          </a:xfrm>
          <a:prstGeom prst="rect">
            <a:avLst/>
          </a:prstGeom>
          <a:noFill/>
          <a:ln>
            <a:noFill/>
          </a:ln>
        </p:spPr>
        <p:txBody>
          <a:bodyPr spcFirstLastPara="1" wrap="square" lIns="91425" tIns="45700" rIns="91425" bIns="45700" anchor="t" anchorCtr="0">
            <a:noAutofit/>
          </a:bodyPr>
          <a:lstStyle>
            <a:lvl1pPr lvl="0" algn="l">
              <a:lnSpc>
                <a:spcPct val="123000"/>
              </a:lnSpc>
              <a:spcBef>
                <a:spcPts val="600"/>
              </a:spcBef>
              <a:spcAft>
                <a:spcPts val="0"/>
              </a:spcAft>
              <a:buSzPts val="2400"/>
              <a:buNone/>
              <a:defRPr sz="2400">
                <a:solidFill>
                  <a:schemeClr val="lt1"/>
                </a:solidFill>
              </a:defRPr>
            </a:lvl1pPr>
            <a:lvl2pPr lvl="1" algn="ctr">
              <a:lnSpc>
                <a:spcPct val="123000"/>
              </a:lnSpc>
              <a:spcBef>
                <a:spcPts val="600"/>
              </a:spcBef>
              <a:spcAft>
                <a:spcPts val="0"/>
              </a:spcAft>
              <a:buSzPts val="2000"/>
              <a:buNone/>
              <a:defRPr sz="2000"/>
            </a:lvl2pPr>
            <a:lvl3pPr lvl="2" algn="ctr">
              <a:lnSpc>
                <a:spcPct val="123000"/>
              </a:lnSpc>
              <a:spcBef>
                <a:spcPts val="600"/>
              </a:spcBef>
              <a:spcAft>
                <a:spcPts val="0"/>
              </a:spcAft>
              <a:buSzPts val="1800"/>
              <a:buNone/>
              <a:defRPr sz="1800"/>
            </a:lvl3pPr>
            <a:lvl4pPr lvl="3" algn="ctr">
              <a:lnSpc>
                <a:spcPct val="123000"/>
              </a:lnSpc>
              <a:spcBef>
                <a:spcPts val="600"/>
              </a:spcBef>
              <a:spcAft>
                <a:spcPts val="0"/>
              </a:spcAft>
              <a:buSzPts val="1600"/>
              <a:buNone/>
              <a:defRPr sz="1600"/>
            </a:lvl4pPr>
            <a:lvl5pPr lvl="4" algn="ctr">
              <a:lnSpc>
                <a:spcPct val="123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945710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ransition 1">
  <p:cSld name="Transition 1">
    <p:spTree>
      <p:nvGrpSpPr>
        <p:cNvPr id="1" name="Shape 57"/>
        <p:cNvGrpSpPr/>
        <p:nvPr/>
      </p:nvGrpSpPr>
      <p:grpSpPr>
        <a:xfrm>
          <a:off x="0" y="0"/>
          <a:ext cx="0" cy="0"/>
          <a:chOff x="0" y="0"/>
          <a:chExt cx="0" cy="0"/>
        </a:xfrm>
      </p:grpSpPr>
      <p:sp>
        <p:nvSpPr>
          <p:cNvPr id="58" name="Google Shape;58;p7"/>
          <p:cNvSpPr/>
          <p:nvPr/>
        </p:nvSpPr>
        <p:spPr>
          <a:xfrm>
            <a:off x="304800" y="304800"/>
            <a:ext cx="11582400" cy="6248400"/>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3737DD"/>
              </a:solidFill>
              <a:latin typeface="Calibri"/>
              <a:ea typeface="Calibri"/>
              <a:cs typeface="Calibri"/>
              <a:sym typeface="Calibri"/>
            </a:endParaRPr>
          </a:p>
        </p:txBody>
      </p:sp>
      <p:cxnSp>
        <p:nvCxnSpPr>
          <p:cNvPr id="59" name="Google Shape;59;p7"/>
          <p:cNvCxnSpPr/>
          <p:nvPr/>
        </p:nvCxnSpPr>
        <p:spPr>
          <a:xfrm>
            <a:off x="5797019" y="3429000"/>
            <a:ext cx="597962" cy="0"/>
          </a:xfrm>
          <a:prstGeom prst="straightConnector1">
            <a:avLst/>
          </a:prstGeom>
          <a:noFill/>
          <a:ln w="76200" cap="flat" cmpd="sng">
            <a:solidFill>
              <a:srgbClr val="EC5153"/>
            </a:solidFill>
            <a:prstDash val="solid"/>
            <a:miter lim="800000"/>
            <a:headEnd type="none" w="sm" len="sm"/>
            <a:tailEnd type="none" w="sm" len="sm"/>
          </a:ln>
        </p:spPr>
      </p:cxnSp>
      <p:sp>
        <p:nvSpPr>
          <p:cNvPr id="60" name="Google Shape;60;p7"/>
          <p:cNvSpPr/>
          <p:nvPr/>
        </p:nvSpPr>
        <p:spPr>
          <a:xfrm>
            <a:off x="5639445" y="5895975"/>
            <a:ext cx="913111" cy="413727"/>
          </a:xfrm>
          <a:prstGeom prst="rect">
            <a:avLst/>
          </a:prstGeom>
          <a:solidFill>
            <a:srgbClr val="EC51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pic>
        <p:nvPicPr>
          <p:cNvPr id="61" name="Google Shape;61;p7"/>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62" name="Google Shape;62;p7"/>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7"/>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4" name="Google Shape;64;p7"/>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
        <p:nvSpPr>
          <p:cNvPr id="65" name="Google Shape;65;p7"/>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Tree>
    <p:extLst>
      <p:ext uri="{BB962C8B-B14F-4D97-AF65-F5344CB8AC3E}">
        <p14:creationId xmlns:p14="http://schemas.microsoft.com/office/powerpoint/2010/main" val="636681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ransition 2">
  <p:cSld name="Transition 2">
    <p:spTree>
      <p:nvGrpSpPr>
        <p:cNvPr id="1" name="Shape 66"/>
        <p:cNvGrpSpPr/>
        <p:nvPr/>
      </p:nvGrpSpPr>
      <p:grpSpPr>
        <a:xfrm>
          <a:off x="0" y="0"/>
          <a:ext cx="0" cy="0"/>
          <a:chOff x="0" y="0"/>
          <a:chExt cx="0" cy="0"/>
        </a:xfrm>
      </p:grpSpPr>
      <p:sp>
        <p:nvSpPr>
          <p:cNvPr id="67" name="Google Shape;67;p8"/>
          <p:cNvSpPr/>
          <p:nvPr/>
        </p:nvSpPr>
        <p:spPr>
          <a:xfrm>
            <a:off x="304800" y="304800"/>
            <a:ext cx="11582400" cy="6248400"/>
          </a:xfrm>
          <a:prstGeom prst="rect">
            <a:avLst/>
          </a:prstGeom>
          <a:solidFill>
            <a:srgbClr val="EC51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3737DD"/>
              </a:solidFill>
              <a:latin typeface="Calibri"/>
              <a:ea typeface="Calibri"/>
              <a:cs typeface="Calibri"/>
              <a:sym typeface="Calibri"/>
            </a:endParaRPr>
          </a:p>
        </p:txBody>
      </p:sp>
      <p:cxnSp>
        <p:nvCxnSpPr>
          <p:cNvPr id="68" name="Google Shape;68;p8"/>
          <p:cNvCxnSpPr/>
          <p:nvPr/>
        </p:nvCxnSpPr>
        <p:spPr>
          <a:xfrm>
            <a:off x="5797019" y="3429000"/>
            <a:ext cx="597962" cy="0"/>
          </a:xfrm>
          <a:prstGeom prst="straightConnector1">
            <a:avLst/>
          </a:prstGeom>
          <a:noFill/>
          <a:ln w="76200" cap="flat" cmpd="sng">
            <a:solidFill>
              <a:srgbClr val="1A497F"/>
            </a:solidFill>
            <a:prstDash val="solid"/>
            <a:miter lim="800000"/>
            <a:headEnd type="none" w="sm" len="sm"/>
            <a:tailEnd type="none" w="sm" len="sm"/>
          </a:ln>
        </p:spPr>
      </p:cxnSp>
      <p:sp>
        <p:nvSpPr>
          <p:cNvPr id="69" name="Google Shape;69;p8"/>
          <p:cNvSpPr/>
          <p:nvPr/>
        </p:nvSpPr>
        <p:spPr>
          <a:xfrm>
            <a:off x="5639445" y="5895975"/>
            <a:ext cx="913111" cy="413727"/>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pic>
        <p:nvPicPr>
          <p:cNvPr id="70" name="Google Shape;70;p8"/>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71" name="Google Shape;71;p8"/>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8"/>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8"/>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
        <p:nvSpPr>
          <p:cNvPr id="74" name="Google Shape;74;p8"/>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Tree>
    <p:extLst>
      <p:ext uri="{BB962C8B-B14F-4D97-AF65-F5344CB8AC3E}">
        <p14:creationId xmlns:p14="http://schemas.microsoft.com/office/powerpoint/2010/main" val="3842321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ransition 3">
  <p:cSld name="Transition 3">
    <p:spTree>
      <p:nvGrpSpPr>
        <p:cNvPr id="1" name="Shape 75"/>
        <p:cNvGrpSpPr/>
        <p:nvPr/>
      </p:nvGrpSpPr>
      <p:grpSpPr>
        <a:xfrm>
          <a:off x="0" y="0"/>
          <a:ext cx="0" cy="0"/>
          <a:chOff x="0" y="0"/>
          <a:chExt cx="0" cy="0"/>
        </a:xfrm>
      </p:grpSpPr>
      <p:sp>
        <p:nvSpPr>
          <p:cNvPr id="76" name="Google Shape;76;p9"/>
          <p:cNvSpPr/>
          <p:nvPr/>
        </p:nvSpPr>
        <p:spPr>
          <a:xfrm>
            <a:off x="304800" y="304800"/>
            <a:ext cx="11582400" cy="6248400"/>
          </a:xfrm>
          <a:prstGeom prst="rect">
            <a:avLst/>
          </a:prstGeom>
          <a:solidFill>
            <a:srgbClr val="8FBA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3737DD"/>
              </a:solidFill>
              <a:latin typeface="Calibri"/>
              <a:ea typeface="Calibri"/>
              <a:cs typeface="Calibri"/>
              <a:sym typeface="Calibri"/>
            </a:endParaRPr>
          </a:p>
        </p:txBody>
      </p:sp>
      <p:cxnSp>
        <p:nvCxnSpPr>
          <p:cNvPr id="77" name="Google Shape;77;p9"/>
          <p:cNvCxnSpPr/>
          <p:nvPr/>
        </p:nvCxnSpPr>
        <p:spPr>
          <a:xfrm>
            <a:off x="5797019" y="3429000"/>
            <a:ext cx="597962" cy="0"/>
          </a:xfrm>
          <a:prstGeom prst="straightConnector1">
            <a:avLst/>
          </a:prstGeom>
          <a:noFill/>
          <a:ln w="76200" cap="flat" cmpd="sng">
            <a:solidFill>
              <a:srgbClr val="FFC707"/>
            </a:solidFill>
            <a:prstDash val="solid"/>
            <a:miter lim="800000"/>
            <a:headEnd type="none" w="sm" len="sm"/>
            <a:tailEnd type="none" w="sm" len="sm"/>
          </a:ln>
        </p:spPr>
      </p:cxnSp>
      <p:sp>
        <p:nvSpPr>
          <p:cNvPr id="78" name="Google Shape;78;p9"/>
          <p:cNvSpPr/>
          <p:nvPr/>
        </p:nvSpPr>
        <p:spPr>
          <a:xfrm>
            <a:off x="5639445" y="5895975"/>
            <a:ext cx="913111" cy="413727"/>
          </a:xfrm>
          <a:prstGeom prst="rect">
            <a:avLst/>
          </a:prstGeom>
          <a:solidFill>
            <a:srgbClr val="FFC70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900"/>
              <a:buFont typeface="Libre Franklin"/>
              <a:buNone/>
            </a:pPr>
            <a:endParaRPr sz="900" b="0" i="0" u="none" strike="noStrike" cap="none">
              <a:solidFill>
                <a:srgbClr val="FFFFFF"/>
              </a:solidFill>
              <a:latin typeface="Calibri"/>
              <a:ea typeface="Calibri"/>
              <a:cs typeface="Calibri"/>
              <a:sym typeface="Calibri"/>
            </a:endParaRPr>
          </a:p>
        </p:txBody>
      </p:sp>
      <p:pic>
        <p:nvPicPr>
          <p:cNvPr id="79" name="Google Shape;79;p9"/>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80" name="Google Shape;80;p9"/>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9"/>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2" name="Google Shape;82;p9"/>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
        <p:nvSpPr>
          <p:cNvPr id="83" name="Google Shape;83;p9"/>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Tree>
    <p:extLst>
      <p:ext uri="{BB962C8B-B14F-4D97-AF65-F5344CB8AC3E}">
        <p14:creationId xmlns:p14="http://schemas.microsoft.com/office/powerpoint/2010/main" val="862640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239AE-00AE-849F-838B-4BFA17545E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23F76-CD1B-C003-2A1A-9E1DCA66E8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5EB81-A620-04E6-EDDB-6251AD38F765}"/>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5" name="Footer Placeholder 4">
            <a:extLst>
              <a:ext uri="{FF2B5EF4-FFF2-40B4-BE49-F238E27FC236}">
                <a16:creationId xmlns:a16="http://schemas.microsoft.com/office/drawing/2014/main" id="{98D6A918-12E7-1061-1EAA-0F0A9DF872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5C3B9F-5F6A-4118-18A4-5BB5399BF468}"/>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1340048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4"/>
        <p:cNvGrpSpPr/>
        <p:nvPr/>
      </p:nvGrpSpPr>
      <p:grpSpPr>
        <a:xfrm>
          <a:off x="0" y="0"/>
          <a:ext cx="0" cy="0"/>
          <a:chOff x="0" y="0"/>
          <a:chExt cx="0" cy="0"/>
        </a:xfrm>
      </p:grpSpPr>
      <p:sp>
        <p:nvSpPr>
          <p:cNvPr id="85" name="Google Shape;85;p10"/>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Libre Franklin"/>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0"/>
          <p:cNvSpPr txBox="1">
            <a:spLocks noGrp="1"/>
          </p:cNvSpPr>
          <p:nvPr>
            <p:ph type="body" idx="1"/>
          </p:nvPr>
        </p:nvSpPr>
        <p:spPr>
          <a:xfrm>
            <a:off x="304799" y="2085975"/>
            <a:ext cx="11582399" cy="3705223"/>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90" name="Google Shape;90;p10"/>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229614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aragraphs">
  <p:cSld name="Paragraphs">
    <p:spTree>
      <p:nvGrpSpPr>
        <p:cNvPr id="1" name="Shape 91"/>
        <p:cNvGrpSpPr/>
        <p:nvPr/>
      </p:nvGrpSpPr>
      <p:grpSpPr>
        <a:xfrm>
          <a:off x="0" y="0"/>
          <a:ext cx="0" cy="0"/>
          <a:chOff x="0" y="0"/>
          <a:chExt cx="0" cy="0"/>
        </a:xfrm>
      </p:grpSpPr>
      <p:sp>
        <p:nvSpPr>
          <p:cNvPr id="92" name="Google Shape;92;p1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96" name="Google Shape;96;p11"/>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11"/>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046959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wo Columns Paragraphs">
  <p:cSld name="Two Columns Paragraphs">
    <p:spTree>
      <p:nvGrpSpPr>
        <p:cNvPr id="1" name="Shape 98"/>
        <p:cNvGrpSpPr/>
        <p:nvPr/>
      </p:nvGrpSpPr>
      <p:grpSpPr>
        <a:xfrm>
          <a:off x="0" y="0"/>
          <a:ext cx="0" cy="0"/>
          <a:chOff x="0" y="0"/>
          <a:chExt cx="0" cy="0"/>
        </a:xfrm>
      </p:grpSpPr>
      <p:sp>
        <p:nvSpPr>
          <p:cNvPr id="99" name="Google Shape;99;p1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03" name="Google Shape;103;p12"/>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2"/>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89396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ree Columns Paragraphs">
  <p:cSld name="Three Columns Paragraphs">
    <p:spTree>
      <p:nvGrpSpPr>
        <p:cNvPr id="1" name="Shape 105"/>
        <p:cNvGrpSpPr/>
        <p:nvPr/>
      </p:nvGrpSpPr>
      <p:grpSpPr>
        <a:xfrm>
          <a:off x="0" y="0"/>
          <a:ext cx="0" cy="0"/>
          <a:chOff x="0" y="0"/>
          <a:chExt cx="0" cy="0"/>
        </a:xfrm>
      </p:grpSpPr>
      <p:sp>
        <p:nvSpPr>
          <p:cNvPr id="106" name="Google Shape;106;p1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1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10" name="Google Shape;110;p13"/>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3"/>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88851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ullet Points">
  <p:cSld name="Bullet Points">
    <p:spTree>
      <p:nvGrpSpPr>
        <p:cNvPr id="1" name="Shape 112"/>
        <p:cNvGrpSpPr/>
        <p:nvPr/>
      </p:nvGrpSpPr>
      <p:grpSpPr>
        <a:xfrm>
          <a:off x="0" y="0"/>
          <a:ext cx="0" cy="0"/>
          <a:chOff x="0" y="0"/>
          <a:chExt cx="0" cy="0"/>
        </a:xfrm>
      </p:grpSpPr>
      <p:sp>
        <p:nvSpPr>
          <p:cNvPr id="113" name="Google Shape;113;p1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1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17" name="Google Shape;117;p14"/>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4"/>
          <p:cNvSpPr txBox="1">
            <a:spLocks noGrp="1"/>
          </p:cNvSpPr>
          <p:nvPr>
            <p:ph type="body" idx="2"/>
          </p:nvPr>
        </p:nvSpPr>
        <p:spPr>
          <a:xfrm>
            <a:off x="304800" y="2085975"/>
            <a:ext cx="11582400"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16786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Columns Bullet Points">
  <p:cSld name="Two Columns Bullet Points">
    <p:spTree>
      <p:nvGrpSpPr>
        <p:cNvPr id="1" name="Shape 119"/>
        <p:cNvGrpSpPr/>
        <p:nvPr/>
      </p:nvGrpSpPr>
      <p:grpSpPr>
        <a:xfrm>
          <a:off x="0" y="0"/>
          <a:ext cx="0" cy="0"/>
          <a:chOff x="0" y="0"/>
          <a:chExt cx="0" cy="0"/>
        </a:xfrm>
      </p:grpSpPr>
      <p:sp>
        <p:nvSpPr>
          <p:cNvPr id="120" name="Google Shape;120;p1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24" name="Google Shape;124;p15"/>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5"/>
          <p:cNvSpPr txBox="1">
            <a:spLocks noGrp="1"/>
          </p:cNvSpPr>
          <p:nvPr>
            <p:ph type="body" idx="2"/>
          </p:nvPr>
        </p:nvSpPr>
        <p:spPr>
          <a:xfrm>
            <a:off x="304800" y="2085975"/>
            <a:ext cx="5543550"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5"/>
          <p:cNvSpPr txBox="1">
            <a:spLocks noGrp="1"/>
          </p:cNvSpPr>
          <p:nvPr>
            <p:ph type="body" idx="3"/>
          </p:nvPr>
        </p:nvSpPr>
        <p:spPr>
          <a:xfrm>
            <a:off x="6340602" y="2085975"/>
            <a:ext cx="5546598"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5152780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s and Image on the Right 1">
  <p:cSld name="Texts and Image on the Right 1">
    <p:spTree>
      <p:nvGrpSpPr>
        <p:cNvPr id="1" name="Shape 127"/>
        <p:cNvGrpSpPr/>
        <p:nvPr/>
      </p:nvGrpSpPr>
      <p:grpSpPr>
        <a:xfrm>
          <a:off x="0" y="0"/>
          <a:ext cx="0" cy="0"/>
          <a:chOff x="0" y="0"/>
          <a:chExt cx="0" cy="0"/>
        </a:xfrm>
      </p:grpSpPr>
      <p:sp>
        <p:nvSpPr>
          <p:cNvPr id="128" name="Google Shape;128;p16"/>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1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1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1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32" name="Google Shape;132;p16"/>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16"/>
          <p:cNvSpPr txBox="1">
            <a:spLocks noGrp="1"/>
          </p:cNvSpPr>
          <p:nvPr>
            <p:ph type="body" idx="2"/>
          </p:nvPr>
        </p:nvSpPr>
        <p:spPr>
          <a:xfrm>
            <a:off x="304800" y="2087878"/>
            <a:ext cx="5483352"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16"/>
          <p:cNvSpPr>
            <a:spLocks noGrp="1"/>
          </p:cNvSpPr>
          <p:nvPr>
            <p:ph type="pic" idx="3"/>
          </p:nvPr>
        </p:nvSpPr>
        <p:spPr>
          <a:xfrm>
            <a:off x="6096000" y="2085974"/>
            <a:ext cx="5791200" cy="3703319"/>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8188733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s and Image on the Right 2">
  <p:cSld name="Texts and Image on the Right 2">
    <p:spTree>
      <p:nvGrpSpPr>
        <p:cNvPr id="1" name="Shape 135"/>
        <p:cNvGrpSpPr/>
        <p:nvPr/>
      </p:nvGrpSpPr>
      <p:grpSpPr>
        <a:xfrm>
          <a:off x="0" y="0"/>
          <a:ext cx="0" cy="0"/>
          <a:chOff x="0" y="0"/>
          <a:chExt cx="0" cy="0"/>
        </a:xfrm>
      </p:grpSpPr>
      <p:sp>
        <p:nvSpPr>
          <p:cNvPr id="136" name="Google Shape;136;p17"/>
          <p:cNvSpPr txBox="1">
            <a:spLocks noGrp="1"/>
          </p:cNvSpPr>
          <p:nvPr>
            <p:ph type="title"/>
          </p:nvPr>
        </p:nvSpPr>
        <p:spPr>
          <a:xfrm>
            <a:off x="304800" y="172857"/>
            <a:ext cx="5483352"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Libre Franklin"/>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1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1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40" name="Google Shape;140;p17"/>
          <p:cNvSpPr txBox="1">
            <a:spLocks noGrp="1"/>
          </p:cNvSpPr>
          <p:nvPr>
            <p:ph type="body" idx="1"/>
          </p:nvPr>
        </p:nvSpPr>
        <p:spPr>
          <a:xfrm>
            <a:off x="304800" y="1031273"/>
            <a:ext cx="5483352"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17"/>
          <p:cNvSpPr txBox="1">
            <a:spLocks noGrp="1"/>
          </p:cNvSpPr>
          <p:nvPr>
            <p:ph type="body" idx="2"/>
          </p:nvPr>
        </p:nvSpPr>
        <p:spPr>
          <a:xfrm>
            <a:off x="304800" y="2087878"/>
            <a:ext cx="5483352"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17"/>
          <p:cNvSpPr>
            <a:spLocks noGrp="1"/>
          </p:cNvSpPr>
          <p:nvPr>
            <p:ph type="pic" idx="3"/>
          </p:nvPr>
        </p:nvSpPr>
        <p:spPr>
          <a:xfrm>
            <a:off x="6099048" y="304800"/>
            <a:ext cx="5788152" cy="5486397"/>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31813379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s and Image on the Right 3">
  <p:cSld name="Texts and Image on the Right 3">
    <p:spTree>
      <p:nvGrpSpPr>
        <p:cNvPr id="1" name="Shape 143"/>
        <p:cNvGrpSpPr/>
        <p:nvPr/>
      </p:nvGrpSpPr>
      <p:grpSpPr>
        <a:xfrm>
          <a:off x="0" y="0"/>
          <a:ext cx="0" cy="0"/>
          <a:chOff x="0" y="0"/>
          <a:chExt cx="0" cy="0"/>
        </a:xfrm>
      </p:grpSpPr>
      <p:sp>
        <p:nvSpPr>
          <p:cNvPr id="144" name="Google Shape;144;p18"/>
          <p:cNvSpPr/>
          <p:nvPr/>
        </p:nvSpPr>
        <p:spPr>
          <a:xfrm>
            <a:off x="304800" y="304800"/>
            <a:ext cx="5791200" cy="54863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
        <p:nvSpPr>
          <p:cNvPr id="145" name="Google Shape;145;p1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1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1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48" name="Google Shape;148;p18"/>
          <p:cNvSpPr txBox="1">
            <a:spLocks noGrp="1"/>
          </p:cNvSpPr>
          <p:nvPr>
            <p:ph type="body" idx="1"/>
          </p:nvPr>
        </p:nvSpPr>
        <p:spPr>
          <a:xfrm>
            <a:off x="782574" y="724109"/>
            <a:ext cx="4736236" cy="123395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18"/>
          <p:cNvSpPr>
            <a:spLocks noGrp="1"/>
          </p:cNvSpPr>
          <p:nvPr>
            <p:ph type="pic" idx="2"/>
          </p:nvPr>
        </p:nvSpPr>
        <p:spPr>
          <a:xfrm>
            <a:off x="6099048" y="304800"/>
            <a:ext cx="5788152" cy="5486397"/>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10432503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s and Image on the Left 1">
  <p:cSld name="Texts and Image on the Left 1">
    <p:spTree>
      <p:nvGrpSpPr>
        <p:cNvPr id="1" name="Shape 150"/>
        <p:cNvGrpSpPr/>
        <p:nvPr/>
      </p:nvGrpSpPr>
      <p:grpSpPr>
        <a:xfrm>
          <a:off x="0" y="0"/>
          <a:ext cx="0" cy="0"/>
          <a:chOff x="0" y="0"/>
          <a:chExt cx="0" cy="0"/>
        </a:xfrm>
      </p:grpSpPr>
      <p:sp>
        <p:nvSpPr>
          <p:cNvPr id="151" name="Google Shape;151;p19"/>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1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1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1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55" name="Google Shape;155;p19"/>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9"/>
          <p:cNvSpPr txBox="1">
            <a:spLocks noGrp="1"/>
          </p:cNvSpPr>
          <p:nvPr>
            <p:ph type="body" idx="2"/>
          </p:nvPr>
        </p:nvSpPr>
        <p:spPr>
          <a:xfrm>
            <a:off x="6400800" y="2087878"/>
            <a:ext cx="5486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9"/>
          <p:cNvSpPr>
            <a:spLocks noGrp="1"/>
          </p:cNvSpPr>
          <p:nvPr>
            <p:ph type="pic" idx="3"/>
          </p:nvPr>
        </p:nvSpPr>
        <p:spPr>
          <a:xfrm>
            <a:off x="304800" y="2085974"/>
            <a:ext cx="5791200" cy="3703319"/>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622217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5552-D695-1D82-417C-E70938C583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20AB53-6255-8C81-A63B-2D06426382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CE5AF0-387C-61AF-D2FC-7A2334EC7FEF}"/>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5" name="Footer Placeholder 4">
            <a:extLst>
              <a:ext uri="{FF2B5EF4-FFF2-40B4-BE49-F238E27FC236}">
                <a16:creationId xmlns:a16="http://schemas.microsoft.com/office/drawing/2014/main" id="{A0EF90B0-92C7-F56D-2544-7E965F6392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2C7AE1-4474-C9F0-F92A-0C35EEB564E9}"/>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29447534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exts and Image on the Left 2">
  <p:cSld name="Texts and Image on the Left 2">
    <p:spTree>
      <p:nvGrpSpPr>
        <p:cNvPr id="1" name="Shape 158"/>
        <p:cNvGrpSpPr/>
        <p:nvPr/>
      </p:nvGrpSpPr>
      <p:grpSpPr>
        <a:xfrm>
          <a:off x="0" y="0"/>
          <a:ext cx="0" cy="0"/>
          <a:chOff x="0" y="0"/>
          <a:chExt cx="0" cy="0"/>
        </a:xfrm>
      </p:grpSpPr>
      <p:cxnSp>
        <p:nvCxnSpPr>
          <p:cNvPr id="159" name="Google Shape;159;p20"/>
          <p:cNvCxnSpPr/>
          <p:nvPr/>
        </p:nvCxnSpPr>
        <p:spPr>
          <a:xfrm>
            <a:off x="6483166"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60" name="Google Shape;160;p20"/>
          <p:cNvGrpSpPr/>
          <p:nvPr/>
        </p:nvGrpSpPr>
        <p:grpSpPr>
          <a:xfrm>
            <a:off x="304801" y="6126480"/>
            <a:ext cx="11582400" cy="426715"/>
            <a:chOff x="304801" y="6126480"/>
            <a:chExt cx="11582400" cy="426715"/>
          </a:xfrm>
        </p:grpSpPr>
        <p:sp>
          <p:nvSpPr>
            <p:cNvPr id="161" name="Google Shape;161;p2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162" name="Google Shape;162;p2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63" name="Google Shape;163;p2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64" name="Google Shape;164;p2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65" name="Google Shape;165;p20"/>
          <p:cNvSpPr txBox="1">
            <a:spLocks noGrp="1"/>
          </p:cNvSpPr>
          <p:nvPr>
            <p:ph type="title"/>
          </p:nvPr>
        </p:nvSpPr>
        <p:spPr>
          <a:xfrm>
            <a:off x="6400798" y="172857"/>
            <a:ext cx="5486401"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2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2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2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69" name="Google Shape;169;p20"/>
          <p:cNvSpPr txBox="1">
            <a:spLocks noGrp="1"/>
          </p:cNvSpPr>
          <p:nvPr>
            <p:ph type="body" idx="1"/>
          </p:nvPr>
        </p:nvSpPr>
        <p:spPr>
          <a:xfrm>
            <a:off x="6400798"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20"/>
          <p:cNvSpPr txBox="1">
            <a:spLocks noGrp="1"/>
          </p:cNvSpPr>
          <p:nvPr>
            <p:ph type="body" idx="2"/>
          </p:nvPr>
        </p:nvSpPr>
        <p:spPr>
          <a:xfrm>
            <a:off x="6400800" y="2087878"/>
            <a:ext cx="5486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20"/>
          <p:cNvSpPr>
            <a:spLocks noGrp="1"/>
          </p:cNvSpPr>
          <p:nvPr>
            <p:ph type="pic" idx="3"/>
          </p:nvPr>
        </p:nvSpPr>
        <p:spPr>
          <a:xfrm>
            <a:off x="304800" y="304805"/>
            <a:ext cx="5788152" cy="5490492"/>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32131118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exts and Image on the Left 3">
  <p:cSld name="Texts and Image on the Left 3">
    <p:spTree>
      <p:nvGrpSpPr>
        <p:cNvPr id="1" name="Shape 172"/>
        <p:cNvGrpSpPr/>
        <p:nvPr/>
      </p:nvGrpSpPr>
      <p:grpSpPr>
        <a:xfrm>
          <a:off x="0" y="0"/>
          <a:ext cx="0" cy="0"/>
          <a:chOff x="0" y="0"/>
          <a:chExt cx="0" cy="0"/>
        </a:xfrm>
      </p:grpSpPr>
      <p:cxnSp>
        <p:nvCxnSpPr>
          <p:cNvPr id="173" name="Google Shape;173;p21"/>
          <p:cNvCxnSpPr/>
          <p:nvPr/>
        </p:nvCxnSpPr>
        <p:spPr>
          <a:xfrm>
            <a:off x="6483166"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74" name="Google Shape;174;p21"/>
          <p:cNvGrpSpPr/>
          <p:nvPr/>
        </p:nvGrpSpPr>
        <p:grpSpPr>
          <a:xfrm>
            <a:off x="304801" y="6126480"/>
            <a:ext cx="11582400" cy="426715"/>
            <a:chOff x="304801" y="6126480"/>
            <a:chExt cx="11582400" cy="426715"/>
          </a:xfrm>
        </p:grpSpPr>
        <p:sp>
          <p:nvSpPr>
            <p:cNvPr id="175" name="Google Shape;175;p21"/>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176" name="Google Shape;176;p21"/>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77" name="Google Shape;177;p21"/>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78" name="Google Shape;178;p21"/>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79" name="Google Shape;179;p21"/>
          <p:cNvSpPr txBox="1">
            <a:spLocks noGrp="1"/>
          </p:cNvSpPr>
          <p:nvPr>
            <p:ph type="title"/>
          </p:nvPr>
        </p:nvSpPr>
        <p:spPr>
          <a:xfrm>
            <a:off x="6400798" y="172857"/>
            <a:ext cx="5486401"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2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2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83" name="Google Shape;183;p21"/>
          <p:cNvSpPr txBox="1">
            <a:spLocks noGrp="1"/>
          </p:cNvSpPr>
          <p:nvPr>
            <p:ph type="body" idx="1"/>
          </p:nvPr>
        </p:nvSpPr>
        <p:spPr>
          <a:xfrm>
            <a:off x="6400798"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21"/>
          <p:cNvSpPr>
            <a:spLocks noGrp="1"/>
          </p:cNvSpPr>
          <p:nvPr>
            <p:ph type="pic" idx="2"/>
          </p:nvPr>
        </p:nvSpPr>
        <p:spPr>
          <a:xfrm>
            <a:off x="304800" y="304805"/>
            <a:ext cx="5788152" cy="5490492"/>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16537180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Image on the Right">
  <p:cSld name="Image on the Right">
    <p:spTree>
      <p:nvGrpSpPr>
        <p:cNvPr id="1" name="Shape 185"/>
        <p:cNvGrpSpPr/>
        <p:nvPr/>
      </p:nvGrpSpPr>
      <p:grpSpPr>
        <a:xfrm>
          <a:off x="0" y="0"/>
          <a:ext cx="0" cy="0"/>
          <a:chOff x="0" y="0"/>
          <a:chExt cx="0" cy="0"/>
        </a:xfrm>
      </p:grpSpPr>
      <p:cxnSp>
        <p:nvCxnSpPr>
          <p:cNvPr id="186" name="Google Shape;186;p22"/>
          <p:cNvCxnSpPr/>
          <p:nvPr/>
        </p:nvCxnSpPr>
        <p:spPr>
          <a:xfrm>
            <a:off x="387168"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87" name="Google Shape;187;p22"/>
          <p:cNvGrpSpPr/>
          <p:nvPr/>
        </p:nvGrpSpPr>
        <p:grpSpPr>
          <a:xfrm>
            <a:off x="304801" y="6126480"/>
            <a:ext cx="11582400" cy="426715"/>
            <a:chOff x="304801" y="6126480"/>
            <a:chExt cx="11582400" cy="426715"/>
          </a:xfrm>
        </p:grpSpPr>
        <p:sp>
          <p:nvSpPr>
            <p:cNvPr id="188" name="Google Shape;188;p22"/>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189" name="Google Shape;189;p22"/>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90" name="Google Shape;190;p22"/>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91" name="Google Shape;191;p22"/>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92" name="Google Shape;192;p22"/>
          <p:cNvSpPr txBox="1">
            <a:spLocks noGrp="1"/>
          </p:cNvSpPr>
          <p:nvPr>
            <p:ph type="title"/>
          </p:nvPr>
        </p:nvSpPr>
        <p:spPr>
          <a:xfrm>
            <a:off x="304800" y="172857"/>
            <a:ext cx="5486401"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2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2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2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196" name="Google Shape;196;p22"/>
          <p:cNvSpPr txBox="1">
            <a:spLocks noGrp="1"/>
          </p:cNvSpPr>
          <p:nvPr>
            <p:ph type="body" idx="1"/>
          </p:nvPr>
        </p:nvSpPr>
        <p:spPr>
          <a:xfrm>
            <a:off x="304800"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22"/>
          <p:cNvSpPr>
            <a:spLocks noGrp="1"/>
          </p:cNvSpPr>
          <p:nvPr>
            <p:ph type="pic" idx="2"/>
          </p:nvPr>
        </p:nvSpPr>
        <p:spPr>
          <a:xfrm>
            <a:off x="6099048" y="304805"/>
            <a:ext cx="5788152" cy="5490492"/>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17394343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Placeholder – Full Slide">
  <p:cSld name="Content Placeholder – Full Slide">
    <p:spTree>
      <p:nvGrpSpPr>
        <p:cNvPr id="1" name="Shape 198"/>
        <p:cNvGrpSpPr/>
        <p:nvPr/>
      </p:nvGrpSpPr>
      <p:grpSpPr>
        <a:xfrm>
          <a:off x="0" y="0"/>
          <a:ext cx="0" cy="0"/>
          <a:chOff x="0" y="0"/>
          <a:chExt cx="0" cy="0"/>
        </a:xfrm>
      </p:grpSpPr>
      <p:sp>
        <p:nvSpPr>
          <p:cNvPr id="199" name="Google Shape;199;p23"/>
          <p:cNvSpPr txBox="1">
            <a:spLocks noGrp="1"/>
          </p:cNvSpPr>
          <p:nvPr>
            <p:ph type="body" idx="1"/>
          </p:nvPr>
        </p:nvSpPr>
        <p:spPr>
          <a:xfrm>
            <a:off x="304800" y="2085975"/>
            <a:ext cx="11582400"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2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2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2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2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04" name="Google Shape;204;p23"/>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marR="0" lvl="0" indent="-228600" algn="l">
              <a:lnSpc>
                <a:spcPct val="123000"/>
              </a:lnSpc>
              <a:spcBef>
                <a:spcPts val="600"/>
              </a:spcBef>
              <a:spcAft>
                <a:spcPts val="0"/>
              </a:spcAft>
              <a:buClr>
                <a:schemeClr val="accent1"/>
              </a:buClr>
              <a:buSzPts val="2100"/>
              <a:buFont typeface="Arial"/>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508488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t Placeholder – Right Commentary Box">
  <p:cSld name="Content Placeholder – Right Commentary Box">
    <p:spTree>
      <p:nvGrpSpPr>
        <p:cNvPr id="1" name="Shape 205"/>
        <p:cNvGrpSpPr/>
        <p:nvPr/>
      </p:nvGrpSpPr>
      <p:grpSpPr>
        <a:xfrm>
          <a:off x="0" y="0"/>
          <a:ext cx="0" cy="0"/>
          <a:chOff x="0" y="0"/>
          <a:chExt cx="0" cy="0"/>
        </a:xfrm>
      </p:grpSpPr>
      <p:sp>
        <p:nvSpPr>
          <p:cNvPr id="206" name="Google Shape;206;p24"/>
          <p:cNvSpPr txBox="1">
            <a:spLocks noGrp="1"/>
          </p:cNvSpPr>
          <p:nvPr>
            <p:ph type="body" idx="1"/>
          </p:nvPr>
        </p:nvSpPr>
        <p:spPr>
          <a:xfrm>
            <a:off x="304801" y="2085975"/>
            <a:ext cx="6335696"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p2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8" name="Google Shape;208;p2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9" name="Google Shape;209;p2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2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11" name="Google Shape;211;p24"/>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24"/>
          <p:cNvSpPr txBox="1">
            <a:spLocks noGrp="1"/>
          </p:cNvSpPr>
          <p:nvPr>
            <p:ph type="body" idx="3"/>
          </p:nvPr>
        </p:nvSpPr>
        <p:spPr>
          <a:xfrm>
            <a:off x="7149483" y="2261138"/>
            <a:ext cx="4533532" cy="3352992"/>
          </a:xfrm>
          <a:prstGeom prst="rect">
            <a:avLst/>
          </a:prstGeom>
          <a:noFill/>
          <a:ln>
            <a:noFill/>
          </a:ln>
        </p:spPr>
        <p:txBody>
          <a:bodyPr spcFirstLastPara="1" wrap="square" lIns="91425" tIns="45700" rIns="91425" bIns="45700" anchor="t" anchorCtr="0">
            <a:noAutofit/>
          </a:bodyPr>
          <a:lstStyle>
            <a:lvl1pPr marL="457200" lvl="0" indent="-330200" algn="l">
              <a:lnSpc>
                <a:spcPct val="123000"/>
              </a:lnSpc>
              <a:spcBef>
                <a:spcPts val="600"/>
              </a:spcBef>
              <a:spcAft>
                <a:spcPts val="0"/>
              </a:spcAft>
              <a:buSzPts val="1600"/>
              <a:buChar char="•"/>
              <a:defRPr>
                <a:solidFill>
                  <a:schemeClr val="lt1"/>
                </a:solidFill>
              </a:defRPr>
            </a:lvl1pPr>
            <a:lvl2pPr marL="914400" lvl="1" indent="-330200" algn="l">
              <a:lnSpc>
                <a:spcPct val="123000"/>
              </a:lnSpc>
              <a:spcBef>
                <a:spcPts val="600"/>
              </a:spcBef>
              <a:spcAft>
                <a:spcPts val="0"/>
              </a:spcAft>
              <a:buSzPts val="1600"/>
              <a:buChar char="•"/>
              <a:defRPr>
                <a:solidFill>
                  <a:schemeClr val="lt1"/>
                </a:solidFill>
              </a:defRPr>
            </a:lvl2pPr>
            <a:lvl3pPr marL="1371600" lvl="2" indent="-330200" algn="l">
              <a:lnSpc>
                <a:spcPct val="123000"/>
              </a:lnSpc>
              <a:spcBef>
                <a:spcPts val="600"/>
              </a:spcBef>
              <a:spcAft>
                <a:spcPts val="0"/>
              </a:spcAft>
              <a:buSzPts val="1600"/>
              <a:buChar char="•"/>
              <a:defRPr>
                <a:solidFill>
                  <a:schemeClr val="lt1"/>
                </a:solidFill>
              </a:defRPr>
            </a:lvl3pPr>
            <a:lvl4pPr marL="1828800" lvl="3" indent="-330200" algn="l">
              <a:lnSpc>
                <a:spcPct val="123000"/>
              </a:lnSpc>
              <a:spcBef>
                <a:spcPts val="600"/>
              </a:spcBef>
              <a:spcAft>
                <a:spcPts val="0"/>
              </a:spcAft>
              <a:buSzPts val="1600"/>
              <a:buChar char="•"/>
              <a:defRPr>
                <a:solidFill>
                  <a:schemeClr val="lt1"/>
                </a:solidFill>
              </a:defRPr>
            </a:lvl4pPr>
            <a:lvl5pPr marL="2286000" lvl="4" indent="-330200" algn="l">
              <a:lnSpc>
                <a:spcPct val="123000"/>
              </a:lnSpc>
              <a:spcBef>
                <a:spcPts val="600"/>
              </a:spcBef>
              <a:spcAft>
                <a:spcPts val="0"/>
              </a:spcAft>
              <a:buSzPts val="160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200612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ent Placeholder – Left Commentary Box">
  <p:cSld name="Content Placeholder – Left Commentary Box">
    <p:spTree>
      <p:nvGrpSpPr>
        <p:cNvPr id="1" name="Shape 213"/>
        <p:cNvGrpSpPr/>
        <p:nvPr/>
      </p:nvGrpSpPr>
      <p:grpSpPr>
        <a:xfrm>
          <a:off x="0" y="0"/>
          <a:ext cx="0" cy="0"/>
          <a:chOff x="0" y="0"/>
          <a:chExt cx="0" cy="0"/>
        </a:xfrm>
      </p:grpSpPr>
      <p:sp>
        <p:nvSpPr>
          <p:cNvPr id="214" name="Google Shape;214;p25"/>
          <p:cNvSpPr txBox="1">
            <a:spLocks noGrp="1"/>
          </p:cNvSpPr>
          <p:nvPr>
            <p:ph type="body" idx="1"/>
          </p:nvPr>
        </p:nvSpPr>
        <p:spPr>
          <a:xfrm>
            <a:off x="5551504" y="2085975"/>
            <a:ext cx="6335696"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2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p2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2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2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19" name="Google Shape;219;p25"/>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p25"/>
          <p:cNvSpPr txBox="1">
            <a:spLocks noGrp="1"/>
          </p:cNvSpPr>
          <p:nvPr>
            <p:ph type="body" idx="3"/>
          </p:nvPr>
        </p:nvSpPr>
        <p:spPr>
          <a:xfrm>
            <a:off x="476320" y="2261138"/>
            <a:ext cx="4533532" cy="3352992"/>
          </a:xfrm>
          <a:prstGeom prst="rect">
            <a:avLst/>
          </a:prstGeom>
          <a:noFill/>
          <a:ln>
            <a:noFill/>
          </a:ln>
        </p:spPr>
        <p:txBody>
          <a:bodyPr spcFirstLastPara="1" wrap="square" lIns="91425" tIns="45700" rIns="91425" bIns="45700" anchor="t" anchorCtr="0">
            <a:noAutofit/>
          </a:bodyPr>
          <a:lstStyle>
            <a:lvl1pPr marL="457200" lvl="0" indent="-330200" algn="l">
              <a:lnSpc>
                <a:spcPct val="123000"/>
              </a:lnSpc>
              <a:spcBef>
                <a:spcPts val="600"/>
              </a:spcBef>
              <a:spcAft>
                <a:spcPts val="0"/>
              </a:spcAft>
              <a:buSzPts val="1600"/>
              <a:buChar char="•"/>
              <a:defRPr>
                <a:solidFill>
                  <a:schemeClr val="lt1"/>
                </a:solidFill>
              </a:defRPr>
            </a:lvl1pPr>
            <a:lvl2pPr marL="914400" lvl="1" indent="-330200" algn="l">
              <a:lnSpc>
                <a:spcPct val="123000"/>
              </a:lnSpc>
              <a:spcBef>
                <a:spcPts val="600"/>
              </a:spcBef>
              <a:spcAft>
                <a:spcPts val="0"/>
              </a:spcAft>
              <a:buSzPts val="1600"/>
              <a:buChar char="•"/>
              <a:defRPr>
                <a:solidFill>
                  <a:schemeClr val="lt1"/>
                </a:solidFill>
              </a:defRPr>
            </a:lvl2pPr>
            <a:lvl3pPr marL="1371600" lvl="2" indent="-330200" algn="l">
              <a:lnSpc>
                <a:spcPct val="123000"/>
              </a:lnSpc>
              <a:spcBef>
                <a:spcPts val="600"/>
              </a:spcBef>
              <a:spcAft>
                <a:spcPts val="0"/>
              </a:spcAft>
              <a:buSzPts val="1600"/>
              <a:buChar char="•"/>
              <a:defRPr>
                <a:solidFill>
                  <a:schemeClr val="lt1"/>
                </a:solidFill>
              </a:defRPr>
            </a:lvl3pPr>
            <a:lvl4pPr marL="1828800" lvl="3" indent="-330200" algn="l">
              <a:lnSpc>
                <a:spcPct val="123000"/>
              </a:lnSpc>
              <a:spcBef>
                <a:spcPts val="600"/>
              </a:spcBef>
              <a:spcAft>
                <a:spcPts val="0"/>
              </a:spcAft>
              <a:buSzPts val="1600"/>
              <a:buChar char="•"/>
              <a:defRPr>
                <a:solidFill>
                  <a:schemeClr val="lt1"/>
                </a:solidFill>
              </a:defRPr>
            </a:lvl4pPr>
            <a:lvl5pPr marL="2286000" lvl="4" indent="-330200" algn="l">
              <a:lnSpc>
                <a:spcPct val="123000"/>
              </a:lnSpc>
              <a:spcBef>
                <a:spcPts val="600"/>
              </a:spcBef>
              <a:spcAft>
                <a:spcPts val="0"/>
              </a:spcAft>
              <a:buSzPts val="160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30248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ree Topics and Right Image">
  <p:cSld name="Three Topics and Right Image">
    <p:spTree>
      <p:nvGrpSpPr>
        <p:cNvPr id="1" name="Shape 221"/>
        <p:cNvGrpSpPr/>
        <p:nvPr/>
      </p:nvGrpSpPr>
      <p:grpSpPr>
        <a:xfrm>
          <a:off x="0" y="0"/>
          <a:ext cx="0" cy="0"/>
          <a:chOff x="0" y="0"/>
          <a:chExt cx="0" cy="0"/>
        </a:xfrm>
      </p:grpSpPr>
      <p:sp>
        <p:nvSpPr>
          <p:cNvPr id="222" name="Google Shape;222;p26"/>
          <p:cNvSpPr txBox="1">
            <a:spLocks noGrp="1"/>
          </p:cNvSpPr>
          <p:nvPr>
            <p:ph type="body" idx="1"/>
          </p:nvPr>
        </p:nvSpPr>
        <p:spPr>
          <a:xfrm>
            <a:off x="7608162" y="2085975"/>
            <a:ext cx="4279037"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26"/>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p2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2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2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27" name="Google Shape;227;p26"/>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2528409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ig Image Top Center 1">
  <p:cSld name="Big Image Top Center 1">
    <p:spTree>
      <p:nvGrpSpPr>
        <p:cNvPr id="1" name="Shape 228"/>
        <p:cNvGrpSpPr/>
        <p:nvPr/>
      </p:nvGrpSpPr>
      <p:grpSpPr>
        <a:xfrm>
          <a:off x="0" y="0"/>
          <a:ext cx="0" cy="0"/>
          <a:chOff x="0" y="0"/>
          <a:chExt cx="0" cy="0"/>
        </a:xfrm>
      </p:grpSpPr>
      <p:sp>
        <p:nvSpPr>
          <p:cNvPr id="229" name="Google Shape;229;p27"/>
          <p:cNvSpPr>
            <a:spLocks noGrp="1"/>
          </p:cNvSpPr>
          <p:nvPr>
            <p:ph type="pic" idx="2"/>
          </p:nvPr>
        </p:nvSpPr>
        <p:spPr>
          <a:xfrm>
            <a:off x="0" y="0"/>
            <a:ext cx="12192000" cy="4119239"/>
          </a:xfrm>
          <a:prstGeom prst="rect">
            <a:avLst/>
          </a:prstGeom>
          <a:gradFill>
            <a:gsLst>
              <a:gs pos="0">
                <a:srgbClr val="D8D8D8"/>
              </a:gs>
              <a:gs pos="72000">
                <a:srgbClr val="B2B2B2"/>
              </a:gs>
              <a:gs pos="100000">
                <a:srgbClr val="B2B2B2"/>
              </a:gs>
            </a:gsLst>
            <a:lin ang="2700000" scaled="0"/>
          </a:gradFill>
          <a:ln>
            <a:noFill/>
          </a:ln>
        </p:spPr>
      </p:sp>
      <p:sp>
        <p:nvSpPr>
          <p:cNvPr id="230" name="Google Shape;230;p27"/>
          <p:cNvSpPr txBox="1">
            <a:spLocks noGrp="1"/>
          </p:cNvSpPr>
          <p:nvPr>
            <p:ph type="title"/>
          </p:nvPr>
        </p:nvSpPr>
        <p:spPr>
          <a:xfrm>
            <a:off x="304800" y="1299556"/>
            <a:ext cx="11582400" cy="70173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lt1"/>
              </a:buClr>
              <a:buSzPts val="4400"/>
              <a:buFont typeface="Libre Franklin"/>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p2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2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2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34" name="Google Shape;234;p27"/>
          <p:cNvSpPr txBox="1">
            <a:spLocks noGrp="1"/>
          </p:cNvSpPr>
          <p:nvPr>
            <p:ph type="body" idx="1"/>
          </p:nvPr>
        </p:nvSpPr>
        <p:spPr>
          <a:xfrm>
            <a:off x="1307101" y="2157972"/>
            <a:ext cx="9574750" cy="85039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27"/>
          <p:cNvSpPr txBox="1">
            <a:spLocks noGrp="1"/>
          </p:cNvSpPr>
          <p:nvPr>
            <p:ph type="body" idx="3"/>
          </p:nvPr>
        </p:nvSpPr>
        <p:spPr>
          <a:xfrm>
            <a:off x="301752" y="4456590"/>
            <a:ext cx="11585448" cy="1334608"/>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228600" algn="ctr">
              <a:lnSpc>
                <a:spcPct val="123000"/>
              </a:lnSpc>
              <a:spcBef>
                <a:spcPts val="600"/>
              </a:spcBef>
              <a:spcAft>
                <a:spcPts val="0"/>
              </a:spcAft>
              <a:buSzPts val="1600"/>
              <a:buNone/>
              <a:defRPr/>
            </a:lvl2pPr>
            <a:lvl3pPr marL="1371600" lvl="2" indent="-228600" algn="ctr">
              <a:lnSpc>
                <a:spcPct val="123000"/>
              </a:lnSpc>
              <a:spcBef>
                <a:spcPts val="600"/>
              </a:spcBef>
              <a:spcAft>
                <a:spcPts val="0"/>
              </a:spcAft>
              <a:buSzPts val="1600"/>
              <a:buNone/>
              <a:defRPr/>
            </a:lvl3pPr>
            <a:lvl4pPr marL="1828800" lvl="3" indent="-228600" algn="ctr">
              <a:lnSpc>
                <a:spcPct val="123000"/>
              </a:lnSpc>
              <a:spcBef>
                <a:spcPts val="600"/>
              </a:spcBef>
              <a:spcAft>
                <a:spcPts val="0"/>
              </a:spcAft>
              <a:buSzPts val="1600"/>
              <a:buNone/>
              <a:defRPr/>
            </a:lvl4pPr>
            <a:lvl5pPr marL="2286000" lvl="4" indent="-228600" algn="ctr">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8676107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Image Top Center 2">
  <p:cSld name="Big Image Top Center 2">
    <p:spTree>
      <p:nvGrpSpPr>
        <p:cNvPr id="1" name="Shape 236"/>
        <p:cNvGrpSpPr/>
        <p:nvPr/>
      </p:nvGrpSpPr>
      <p:grpSpPr>
        <a:xfrm>
          <a:off x="0" y="0"/>
          <a:ext cx="0" cy="0"/>
          <a:chOff x="0" y="0"/>
          <a:chExt cx="0" cy="0"/>
        </a:xfrm>
      </p:grpSpPr>
      <p:sp>
        <p:nvSpPr>
          <p:cNvPr id="237" name="Google Shape;237;p28"/>
          <p:cNvSpPr/>
          <p:nvPr/>
        </p:nvSpPr>
        <p:spPr>
          <a:xfrm>
            <a:off x="0" y="0"/>
            <a:ext cx="12192000" cy="2476500"/>
          </a:xfrm>
          <a:prstGeom prst="rect">
            <a:avLst/>
          </a:prstGeom>
          <a:solidFill>
            <a:srgbClr val="E7F0F9"/>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
        <p:nvSpPr>
          <p:cNvPr id="238" name="Google Shape;238;p28"/>
          <p:cNvSpPr>
            <a:spLocks noGrp="1"/>
          </p:cNvSpPr>
          <p:nvPr>
            <p:ph type="pic" idx="2"/>
          </p:nvPr>
        </p:nvSpPr>
        <p:spPr>
          <a:xfrm>
            <a:off x="695325" y="762000"/>
            <a:ext cx="10801350" cy="3357239"/>
          </a:xfrm>
          <a:prstGeom prst="rect">
            <a:avLst/>
          </a:prstGeom>
          <a:gradFill>
            <a:gsLst>
              <a:gs pos="0">
                <a:srgbClr val="D8D8D8"/>
              </a:gs>
              <a:gs pos="72000">
                <a:srgbClr val="B2B2B2"/>
              </a:gs>
              <a:gs pos="100000">
                <a:srgbClr val="B2B2B2"/>
              </a:gs>
            </a:gsLst>
            <a:lin ang="2700000" scaled="0"/>
          </a:gradFill>
          <a:ln>
            <a:noFill/>
          </a:ln>
        </p:spPr>
      </p:sp>
      <p:sp>
        <p:nvSpPr>
          <p:cNvPr id="239" name="Google Shape;239;p2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2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2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42" name="Google Shape;242;p28"/>
          <p:cNvSpPr txBox="1">
            <a:spLocks noGrp="1"/>
          </p:cNvSpPr>
          <p:nvPr>
            <p:ph type="body" idx="1"/>
          </p:nvPr>
        </p:nvSpPr>
        <p:spPr>
          <a:xfrm>
            <a:off x="695325" y="4456590"/>
            <a:ext cx="10798302" cy="1334608"/>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228600" algn="ctr">
              <a:lnSpc>
                <a:spcPct val="123000"/>
              </a:lnSpc>
              <a:spcBef>
                <a:spcPts val="600"/>
              </a:spcBef>
              <a:spcAft>
                <a:spcPts val="0"/>
              </a:spcAft>
              <a:buSzPts val="1600"/>
              <a:buNone/>
              <a:defRPr/>
            </a:lvl2pPr>
            <a:lvl3pPr marL="1371600" lvl="2" indent="-228600" algn="ctr">
              <a:lnSpc>
                <a:spcPct val="123000"/>
              </a:lnSpc>
              <a:spcBef>
                <a:spcPts val="600"/>
              </a:spcBef>
              <a:spcAft>
                <a:spcPts val="0"/>
              </a:spcAft>
              <a:buSzPts val="1600"/>
              <a:buNone/>
              <a:defRPr/>
            </a:lvl3pPr>
            <a:lvl4pPr marL="1828800" lvl="3" indent="-228600" algn="ctr">
              <a:lnSpc>
                <a:spcPct val="123000"/>
              </a:lnSpc>
              <a:spcBef>
                <a:spcPts val="600"/>
              </a:spcBef>
              <a:spcAft>
                <a:spcPts val="0"/>
              </a:spcAft>
              <a:buSzPts val="1600"/>
              <a:buNone/>
              <a:defRPr/>
            </a:lvl4pPr>
            <a:lvl5pPr marL="2286000" lvl="4" indent="-228600" algn="ctr">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650266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ig Image Full">
  <p:cSld name="Big Image Full">
    <p:spTree>
      <p:nvGrpSpPr>
        <p:cNvPr id="1" name="Shape 243"/>
        <p:cNvGrpSpPr/>
        <p:nvPr/>
      </p:nvGrpSpPr>
      <p:grpSpPr>
        <a:xfrm>
          <a:off x="0" y="0"/>
          <a:ext cx="0" cy="0"/>
          <a:chOff x="0" y="0"/>
          <a:chExt cx="0" cy="0"/>
        </a:xfrm>
      </p:grpSpPr>
      <p:sp>
        <p:nvSpPr>
          <p:cNvPr id="244" name="Google Shape;244;p29"/>
          <p:cNvSpPr>
            <a:spLocks noGrp="1"/>
          </p:cNvSpPr>
          <p:nvPr>
            <p:ph type="pic" idx="2"/>
          </p:nvPr>
        </p:nvSpPr>
        <p:spPr>
          <a:xfrm>
            <a:off x="0" y="0"/>
            <a:ext cx="12192000" cy="6857999"/>
          </a:xfrm>
          <a:prstGeom prst="rect">
            <a:avLst/>
          </a:prstGeom>
          <a:gradFill>
            <a:gsLst>
              <a:gs pos="0">
                <a:srgbClr val="D8D8D8"/>
              </a:gs>
              <a:gs pos="72000">
                <a:srgbClr val="B2B2B2"/>
              </a:gs>
              <a:gs pos="100000">
                <a:srgbClr val="B2B2B2"/>
              </a:gs>
            </a:gsLst>
            <a:lin ang="2700000" scaled="0"/>
          </a:gradFill>
          <a:ln>
            <a:noFill/>
          </a:ln>
        </p:spPr>
      </p:sp>
      <p:sp>
        <p:nvSpPr>
          <p:cNvPr id="245" name="Google Shape;245;p2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2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p2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287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70476-052C-7B7B-85ED-F59D417EDF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FC407B-679D-3DBC-7B44-14451485AC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8F404-C6F0-22DE-5413-7344686D7C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00EA6DC-F7A4-A149-19F4-BEBD08630077}"/>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6" name="Footer Placeholder 5">
            <a:extLst>
              <a:ext uri="{FF2B5EF4-FFF2-40B4-BE49-F238E27FC236}">
                <a16:creationId xmlns:a16="http://schemas.microsoft.com/office/drawing/2014/main" id="{BCFB62C6-183A-039C-F2D3-F7D5D96057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FC8801-3C86-40B8-5AFA-0C00D8A353AB}"/>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25072779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Four Images">
  <p:cSld name="Four Images">
    <p:spTree>
      <p:nvGrpSpPr>
        <p:cNvPr id="1" name="Shape 248"/>
        <p:cNvGrpSpPr/>
        <p:nvPr/>
      </p:nvGrpSpPr>
      <p:grpSpPr>
        <a:xfrm>
          <a:off x="0" y="0"/>
          <a:ext cx="0" cy="0"/>
          <a:chOff x="0" y="0"/>
          <a:chExt cx="0" cy="0"/>
        </a:xfrm>
      </p:grpSpPr>
      <p:sp>
        <p:nvSpPr>
          <p:cNvPr id="249" name="Google Shape;249;p30"/>
          <p:cNvSpPr>
            <a:spLocks noGrp="1"/>
          </p:cNvSpPr>
          <p:nvPr>
            <p:ph type="pic" idx="2"/>
          </p:nvPr>
        </p:nvSpPr>
        <p:spPr>
          <a:xfrm>
            <a:off x="304800" y="304799"/>
            <a:ext cx="5638800" cy="2590799"/>
          </a:xfrm>
          <a:prstGeom prst="rect">
            <a:avLst/>
          </a:prstGeom>
          <a:gradFill>
            <a:gsLst>
              <a:gs pos="0">
                <a:srgbClr val="D8D8D8"/>
              </a:gs>
              <a:gs pos="72000">
                <a:srgbClr val="B2B2B2"/>
              </a:gs>
              <a:gs pos="100000">
                <a:srgbClr val="B2B2B2"/>
              </a:gs>
            </a:gsLst>
            <a:lin ang="2700000" scaled="0"/>
          </a:gradFill>
          <a:ln>
            <a:noFill/>
          </a:ln>
        </p:spPr>
      </p:sp>
      <p:sp>
        <p:nvSpPr>
          <p:cNvPr id="250" name="Google Shape;250;p3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1" name="Google Shape;251;p3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2" name="Google Shape;252;p3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53" name="Google Shape;253;p30"/>
          <p:cNvSpPr>
            <a:spLocks noGrp="1"/>
          </p:cNvSpPr>
          <p:nvPr>
            <p:ph type="pic" idx="3"/>
          </p:nvPr>
        </p:nvSpPr>
        <p:spPr>
          <a:xfrm>
            <a:off x="6248400" y="304799"/>
            <a:ext cx="5638800" cy="2590799"/>
          </a:xfrm>
          <a:prstGeom prst="rect">
            <a:avLst/>
          </a:prstGeom>
          <a:gradFill>
            <a:gsLst>
              <a:gs pos="0">
                <a:srgbClr val="D8D8D8"/>
              </a:gs>
              <a:gs pos="72000">
                <a:srgbClr val="B2B2B2"/>
              </a:gs>
              <a:gs pos="100000">
                <a:srgbClr val="B2B2B2"/>
              </a:gs>
            </a:gsLst>
            <a:lin ang="2700000" scaled="0"/>
          </a:gradFill>
          <a:ln>
            <a:noFill/>
          </a:ln>
        </p:spPr>
      </p:sp>
      <p:sp>
        <p:nvSpPr>
          <p:cNvPr id="254" name="Google Shape;254;p30"/>
          <p:cNvSpPr>
            <a:spLocks noGrp="1"/>
          </p:cNvSpPr>
          <p:nvPr>
            <p:ph type="pic" idx="4"/>
          </p:nvPr>
        </p:nvSpPr>
        <p:spPr>
          <a:xfrm>
            <a:off x="304800" y="3200400"/>
            <a:ext cx="5638800" cy="2590800"/>
          </a:xfrm>
          <a:prstGeom prst="rect">
            <a:avLst/>
          </a:prstGeom>
          <a:gradFill>
            <a:gsLst>
              <a:gs pos="0">
                <a:srgbClr val="D8D8D8"/>
              </a:gs>
              <a:gs pos="72000">
                <a:srgbClr val="B2B2B2"/>
              </a:gs>
              <a:gs pos="100000">
                <a:srgbClr val="B2B2B2"/>
              </a:gs>
            </a:gsLst>
            <a:lin ang="2700000" scaled="0"/>
          </a:gradFill>
          <a:ln>
            <a:noFill/>
          </a:ln>
        </p:spPr>
      </p:sp>
      <p:sp>
        <p:nvSpPr>
          <p:cNvPr id="255" name="Google Shape;255;p30"/>
          <p:cNvSpPr>
            <a:spLocks noGrp="1"/>
          </p:cNvSpPr>
          <p:nvPr>
            <p:ph type="pic" idx="5"/>
          </p:nvPr>
        </p:nvSpPr>
        <p:spPr>
          <a:xfrm>
            <a:off x="6248400" y="3200400"/>
            <a:ext cx="5638800" cy="2590800"/>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7766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ix Images">
  <p:cSld name="Six Images">
    <p:spTree>
      <p:nvGrpSpPr>
        <p:cNvPr id="1" name="Shape 256"/>
        <p:cNvGrpSpPr/>
        <p:nvPr/>
      </p:nvGrpSpPr>
      <p:grpSpPr>
        <a:xfrm>
          <a:off x="0" y="0"/>
          <a:ext cx="0" cy="0"/>
          <a:chOff x="0" y="0"/>
          <a:chExt cx="0" cy="0"/>
        </a:xfrm>
      </p:grpSpPr>
      <p:sp>
        <p:nvSpPr>
          <p:cNvPr id="257" name="Google Shape;257;p31"/>
          <p:cNvSpPr>
            <a:spLocks noGrp="1"/>
          </p:cNvSpPr>
          <p:nvPr>
            <p:ph type="pic" idx="2"/>
          </p:nvPr>
        </p:nvSpPr>
        <p:spPr>
          <a:xfrm>
            <a:off x="304801" y="3200400"/>
            <a:ext cx="3657600" cy="2590799"/>
          </a:xfrm>
          <a:prstGeom prst="rect">
            <a:avLst/>
          </a:prstGeom>
          <a:gradFill>
            <a:gsLst>
              <a:gs pos="0">
                <a:srgbClr val="D8D8D8"/>
              </a:gs>
              <a:gs pos="72000">
                <a:srgbClr val="B2B2B2"/>
              </a:gs>
              <a:gs pos="100000">
                <a:srgbClr val="B2B2B2"/>
              </a:gs>
            </a:gsLst>
            <a:lin ang="2700000" scaled="0"/>
          </a:gradFill>
          <a:ln>
            <a:noFill/>
          </a:ln>
        </p:spPr>
      </p:sp>
      <p:sp>
        <p:nvSpPr>
          <p:cNvPr id="258" name="Google Shape;258;p31"/>
          <p:cNvSpPr>
            <a:spLocks noGrp="1"/>
          </p:cNvSpPr>
          <p:nvPr>
            <p:ph type="pic" idx="3"/>
          </p:nvPr>
        </p:nvSpPr>
        <p:spPr>
          <a:xfrm>
            <a:off x="4267201" y="3200400"/>
            <a:ext cx="3657600" cy="2590799"/>
          </a:xfrm>
          <a:prstGeom prst="rect">
            <a:avLst/>
          </a:prstGeom>
          <a:gradFill>
            <a:gsLst>
              <a:gs pos="0">
                <a:srgbClr val="D8D8D8"/>
              </a:gs>
              <a:gs pos="72000">
                <a:srgbClr val="B2B2B2"/>
              </a:gs>
              <a:gs pos="100000">
                <a:srgbClr val="B2B2B2"/>
              </a:gs>
            </a:gsLst>
            <a:lin ang="2700000" scaled="0"/>
          </a:gradFill>
          <a:ln>
            <a:noFill/>
          </a:ln>
        </p:spPr>
      </p:sp>
      <p:sp>
        <p:nvSpPr>
          <p:cNvPr id="259" name="Google Shape;259;p31"/>
          <p:cNvSpPr>
            <a:spLocks noGrp="1"/>
          </p:cNvSpPr>
          <p:nvPr>
            <p:ph type="pic" idx="4"/>
          </p:nvPr>
        </p:nvSpPr>
        <p:spPr>
          <a:xfrm>
            <a:off x="8229600" y="3200400"/>
            <a:ext cx="3657600" cy="2590799"/>
          </a:xfrm>
          <a:prstGeom prst="rect">
            <a:avLst/>
          </a:prstGeom>
          <a:gradFill>
            <a:gsLst>
              <a:gs pos="0">
                <a:srgbClr val="D8D8D8"/>
              </a:gs>
              <a:gs pos="72000">
                <a:srgbClr val="B2B2B2"/>
              </a:gs>
              <a:gs pos="100000">
                <a:srgbClr val="B2B2B2"/>
              </a:gs>
            </a:gsLst>
            <a:lin ang="2700000" scaled="0"/>
          </a:gradFill>
          <a:ln>
            <a:noFill/>
          </a:ln>
        </p:spPr>
      </p:sp>
      <p:sp>
        <p:nvSpPr>
          <p:cNvPr id="260" name="Google Shape;260;p31"/>
          <p:cNvSpPr>
            <a:spLocks noGrp="1"/>
          </p:cNvSpPr>
          <p:nvPr>
            <p:ph type="pic" idx="5"/>
          </p:nvPr>
        </p:nvSpPr>
        <p:spPr>
          <a:xfrm>
            <a:off x="304801" y="304799"/>
            <a:ext cx="3657600" cy="2590799"/>
          </a:xfrm>
          <a:prstGeom prst="rect">
            <a:avLst/>
          </a:prstGeom>
          <a:gradFill>
            <a:gsLst>
              <a:gs pos="0">
                <a:srgbClr val="D8D8D8"/>
              </a:gs>
              <a:gs pos="72000">
                <a:srgbClr val="B2B2B2"/>
              </a:gs>
              <a:gs pos="100000">
                <a:srgbClr val="B2B2B2"/>
              </a:gs>
            </a:gsLst>
            <a:lin ang="2700000" scaled="0"/>
          </a:gradFill>
          <a:ln>
            <a:noFill/>
          </a:ln>
        </p:spPr>
      </p:sp>
      <p:sp>
        <p:nvSpPr>
          <p:cNvPr id="261" name="Google Shape;261;p3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2" name="Google Shape;262;p3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p3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64" name="Google Shape;264;p31"/>
          <p:cNvSpPr>
            <a:spLocks noGrp="1"/>
          </p:cNvSpPr>
          <p:nvPr>
            <p:ph type="pic" idx="6"/>
          </p:nvPr>
        </p:nvSpPr>
        <p:spPr>
          <a:xfrm>
            <a:off x="4267201" y="304799"/>
            <a:ext cx="3657600" cy="2590799"/>
          </a:xfrm>
          <a:prstGeom prst="rect">
            <a:avLst/>
          </a:prstGeom>
          <a:gradFill>
            <a:gsLst>
              <a:gs pos="0">
                <a:srgbClr val="D8D8D8"/>
              </a:gs>
              <a:gs pos="72000">
                <a:srgbClr val="B2B2B2"/>
              </a:gs>
              <a:gs pos="100000">
                <a:srgbClr val="B2B2B2"/>
              </a:gs>
            </a:gsLst>
            <a:lin ang="2700000" scaled="0"/>
          </a:gradFill>
          <a:ln>
            <a:noFill/>
          </a:ln>
        </p:spPr>
      </p:sp>
      <p:sp>
        <p:nvSpPr>
          <p:cNvPr id="265" name="Google Shape;265;p31"/>
          <p:cNvSpPr>
            <a:spLocks noGrp="1"/>
          </p:cNvSpPr>
          <p:nvPr>
            <p:ph type="pic" idx="7"/>
          </p:nvPr>
        </p:nvSpPr>
        <p:spPr>
          <a:xfrm>
            <a:off x="8229600" y="304799"/>
            <a:ext cx="3657600" cy="2590799"/>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34317758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wo Images">
  <p:cSld name="Two Images">
    <p:spTree>
      <p:nvGrpSpPr>
        <p:cNvPr id="1" name="Shape 266"/>
        <p:cNvGrpSpPr/>
        <p:nvPr/>
      </p:nvGrpSpPr>
      <p:grpSpPr>
        <a:xfrm>
          <a:off x="0" y="0"/>
          <a:ext cx="0" cy="0"/>
          <a:chOff x="0" y="0"/>
          <a:chExt cx="0" cy="0"/>
        </a:xfrm>
      </p:grpSpPr>
      <p:sp>
        <p:nvSpPr>
          <p:cNvPr id="267" name="Google Shape;267;p32"/>
          <p:cNvSpPr>
            <a:spLocks noGrp="1"/>
          </p:cNvSpPr>
          <p:nvPr>
            <p:ph type="pic" idx="2"/>
          </p:nvPr>
        </p:nvSpPr>
        <p:spPr>
          <a:xfrm>
            <a:off x="304800" y="304800"/>
            <a:ext cx="5638800" cy="3524434"/>
          </a:xfrm>
          <a:prstGeom prst="rect">
            <a:avLst/>
          </a:prstGeom>
          <a:gradFill>
            <a:gsLst>
              <a:gs pos="0">
                <a:srgbClr val="D8D8D8"/>
              </a:gs>
              <a:gs pos="72000">
                <a:srgbClr val="B2B2B2"/>
              </a:gs>
              <a:gs pos="100000">
                <a:srgbClr val="B2B2B2"/>
              </a:gs>
            </a:gsLst>
            <a:lin ang="2700000" scaled="0"/>
          </a:gradFill>
          <a:ln>
            <a:noFill/>
          </a:ln>
        </p:spPr>
      </p:sp>
      <p:sp>
        <p:nvSpPr>
          <p:cNvPr id="268" name="Google Shape;268;p3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9" name="Google Shape;269;p3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p3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71" name="Google Shape;271;p32"/>
          <p:cNvSpPr>
            <a:spLocks noGrp="1"/>
          </p:cNvSpPr>
          <p:nvPr>
            <p:ph type="pic" idx="3"/>
          </p:nvPr>
        </p:nvSpPr>
        <p:spPr>
          <a:xfrm>
            <a:off x="6248400" y="304800"/>
            <a:ext cx="5638800" cy="3524434"/>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24385168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ig Image">
  <p:cSld name="Title and Big Image">
    <p:spTree>
      <p:nvGrpSpPr>
        <p:cNvPr id="1" name="Shape 272"/>
        <p:cNvGrpSpPr/>
        <p:nvPr/>
      </p:nvGrpSpPr>
      <p:grpSpPr>
        <a:xfrm>
          <a:off x="0" y="0"/>
          <a:ext cx="0" cy="0"/>
          <a:chOff x="0" y="0"/>
          <a:chExt cx="0" cy="0"/>
        </a:xfrm>
      </p:grpSpPr>
      <p:sp>
        <p:nvSpPr>
          <p:cNvPr id="273" name="Google Shape;273;p33"/>
          <p:cNvSpPr txBox="1">
            <a:spLocks noGrp="1"/>
          </p:cNvSpPr>
          <p:nvPr>
            <p:ph type="body" idx="1"/>
          </p:nvPr>
        </p:nvSpPr>
        <p:spPr>
          <a:xfrm>
            <a:off x="0" y="2076451"/>
            <a:ext cx="12192000" cy="478154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p3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5" name="Google Shape;275;p3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6" name="Google Shape;276;p3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7" name="Google Shape;277;p3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78" name="Google Shape;278;p33"/>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6898734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Three Pictures 1">
  <p:cSld name="Three Pictures 1">
    <p:spTree>
      <p:nvGrpSpPr>
        <p:cNvPr id="1" name="Shape 279"/>
        <p:cNvGrpSpPr/>
        <p:nvPr/>
      </p:nvGrpSpPr>
      <p:grpSpPr>
        <a:xfrm>
          <a:off x="0" y="0"/>
          <a:ext cx="0" cy="0"/>
          <a:chOff x="0" y="0"/>
          <a:chExt cx="0" cy="0"/>
        </a:xfrm>
      </p:grpSpPr>
      <p:sp>
        <p:nvSpPr>
          <p:cNvPr id="280" name="Google Shape;280;p34"/>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281" name="Google Shape;281;p34"/>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282" name="Google Shape;282;p34"/>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283" name="Google Shape;283;p34"/>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sp>
        <p:nvSpPr>
          <p:cNvPr id="284" name="Google Shape;284;p3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5" name="Google Shape;285;p3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6" name="Google Shape;286;p3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287" name="Google Shape;287;p34"/>
          <p:cNvSpPr>
            <a:spLocks noGrp="1"/>
          </p:cNvSpPr>
          <p:nvPr>
            <p:ph type="pic" idx="2"/>
          </p:nvPr>
        </p:nvSpPr>
        <p:spPr>
          <a:xfrm>
            <a:off x="304800" y="304805"/>
            <a:ext cx="3657600" cy="3494838"/>
          </a:xfrm>
          <a:prstGeom prst="rect">
            <a:avLst/>
          </a:prstGeom>
          <a:gradFill>
            <a:gsLst>
              <a:gs pos="0">
                <a:srgbClr val="D8D8D8"/>
              </a:gs>
              <a:gs pos="72000">
                <a:srgbClr val="B2B2B2"/>
              </a:gs>
              <a:gs pos="100000">
                <a:srgbClr val="B2B2B2"/>
              </a:gs>
            </a:gsLst>
            <a:lin ang="2700000" scaled="0"/>
          </a:gradFill>
          <a:ln>
            <a:noFill/>
          </a:ln>
        </p:spPr>
      </p:sp>
      <p:sp>
        <p:nvSpPr>
          <p:cNvPr id="288" name="Google Shape;288;p34"/>
          <p:cNvSpPr>
            <a:spLocks noGrp="1"/>
          </p:cNvSpPr>
          <p:nvPr>
            <p:ph type="pic" idx="3"/>
          </p:nvPr>
        </p:nvSpPr>
        <p:spPr>
          <a:xfrm>
            <a:off x="4267200" y="304805"/>
            <a:ext cx="3657600" cy="3494838"/>
          </a:xfrm>
          <a:prstGeom prst="rect">
            <a:avLst/>
          </a:prstGeom>
          <a:gradFill>
            <a:gsLst>
              <a:gs pos="0">
                <a:srgbClr val="D8D8D8"/>
              </a:gs>
              <a:gs pos="72000">
                <a:srgbClr val="B2B2B2"/>
              </a:gs>
              <a:gs pos="100000">
                <a:srgbClr val="B2B2B2"/>
              </a:gs>
            </a:gsLst>
            <a:lin ang="2700000" scaled="0"/>
          </a:gradFill>
          <a:ln>
            <a:noFill/>
          </a:ln>
        </p:spPr>
      </p:sp>
      <p:sp>
        <p:nvSpPr>
          <p:cNvPr id="289" name="Google Shape;289;p34"/>
          <p:cNvSpPr>
            <a:spLocks noGrp="1"/>
          </p:cNvSpPr>
          <p:nvPr>
            <p:ph type="pic" idx="4"/>
          </p:nvPr>
        </p:nvSpPr>
        <p:spPr>
          <a:xfrm>
            <a:off x="8229600" y="304805"/>
            <a:ext cx="3657600" cy="3494838"/>
          </a:xfrm>
          <a:prstGeom prst="rect">
            <a:avLst/>
          </a:prstGeom>
          <a:gradFill>
            <a:gsLst>
              <a:gs pos="0">
                <a:srgbClr val="D8D8D8"/>
              </a:gs>
              <a:gs pos="72000">
                <a:srgbClr val="B2B2B2"/>
              </a:gs>
              <a:gs pos="100000">
                <a:srgbClr val="B2B2B2"/>
              </a:gs>
            </a:gsLst>
            <a:lin ang="2700000" scaled="0"/>
          </a:gradFill>
          <a:ln>
            <a:noFill/>
          </a:ln>
        </p:spPr>
      </p:sp>
      <p:sp>
        <p:nvSpPr>
          <p:cNvPr id="290" name="Google Shape;290;p34"/>
          <p:cNvSpPr txBox="1">
            <a:spLocks noGrp="1"/>
          </p:cNvSpPr>
          <p:nvPr>
            <p:ph type="body" idx="1"/>
          </p:nvPr>
        </p:nvSpPr>
        <p:spPr>
          <a:xfrm>
            <a:off x="3048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1" name="Google Shape;291;p34"/>
          <p:cNvSpPr txBox="1">
            <a:spLocks noGrp="1"/>
          </p:cNvSpPr>
          <p:nvPr>
            <p:ph type="body" idx="5"/>
          </p:nvPr>
        </p:nvSpPr>
        <p:spPr>
          <a:xfrm>
            <a:off x="42672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p34"/>
          <p:cNvSpPr txBox="1">
            <a:spLocks noGrp="1"/>
          </p:cNvSpPr>
          <p:nvPr>
            <p:ph type="body" idx="6"/>
          </p:nvPr>
        </p:nvSpPr>
        <p:spPr>
          <a:xfrm>
            <a:off x="82296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13455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Three Pictures 2">
  <p:cSld name="Three Pictures 2">
    <p:spTree>
      <p:nvGrpSpPr>
        <p:cNvPr id="1" name="Shape 293"/>
        <p:cNvGrpSpPr/>
        <p:nvPr/>
      </p:nvGrpSpPr>
      <p:grpSpPr>
        <a:xfrm>
          <a:off x="0" y="0"/>
          <a:ext cx="0" cy="0"/>
          <a:chOff x="0" y="0"/>
          <a:chExt cx="0" cy="0"/>
        </a:xfrm>
      </p:grpSpPr>
      <p:sp>
        <p:nvSpPr>
          <p:cNvPr id="294" name="Google Shape;294;p35"/>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295" name="Google Shape;295;p35"/>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296" name="Google Shape;296;p35"/>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297" name="Google Shape;297;p35"/>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sp>
        <p:nvSpPr>
          <p:cNvPr id="298" name="Google Shape;298;p3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9" name="Google Shape;299;p3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0" name="Google Shape;300;p3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01" name="Google Shape;301;p35"/>
          <p:cNvSpPr>
            <a:spLocks noGrp="1"/>
          </p:cNvSpPr>
          <p:nvPr>
            <p:ph type="pic" idx="2"/>
          </p:nvPr>
        </p:nvSpPr>
        <p:spPr>
          <a:xfrm>
            <a:off x="4267200" y="304805"/>
            <a:ext cx="3657600" cy="2621588"/>
          </a:xfrm>
          <a:prstGeom prst="rect">
            <a:avLst/>
          </a:prstGeom>
          <a:gradFill>
            <a:gsLst>
              <a:gs pos="0">
                <a:srgbClr val="D8D8D8"/>
              </a:gs>
              <a:gs pos="72000">
                <a:srgbClr val="B2B2B2"/>
              </a:gs>
              <a:gs pos="100000">
                <a:srgbClr val="B2B2B2"/>
              </a:gs>
            </a:gsLst>
            <a:lin ang="2700000" scaled="0"/>
          </a:gradFill>
          <a:ln>
            <a:noFill/>
          </a:ln>
        </p:spPr>
      </p:sp>
      <p:sp>
        <p:nvSpPr>
          <p:cNvPr id="302" name="Google Shape;302;p35"/>
          <p:cNvSpPr>
            <a:spLocks noGrp="1"/>
          </p:cNvSpPr>
          <p:nvPr>
            <p:ph type="pic" idx="3"/>
          </p:nvPr>
        </p:nvSpPr>
        <p:spPr>
          <a:xfrm>
            <a:off x="8229600" y="304805"/>
            <a:ext cx="3657600" cy="2621588"/>
          </a:xfrm>
          <a:prstGeom prst="rect">
            <a:avLst/>
          </a:prstGeom>
          <a:gradFill>
            <a:gsLst>
              <a:gs pos="0">
                <a:srgbClr val="D8D8D8"/>
              </a:gs>
              <a:gs pos="72000">
                <a:srgbClr val="B2B2B2"/>
              </a:gs>
              <a:gs pos="100000">
                <a:srgbClr val="B2B2B2"/>
              </a:gs>
            </a:gsLst>
            <a:lin ang="2700000" scaled="0"/>
          </a:gradFill>
          <a:ln>
            <a:noFill/>
          </a:ln>
        </p:spPr>
      </p:sp>
      <p:sp>
        <p:nvSpPr>
          <p:cNvPr id="303" name="Google Shape;303;p35"/>
          <p:cNvSpPr txBox="1">
            <a:spLocks noGrp="1"/>
          </p:cNvSpPr>
          <p:nvPr>
            <p:ph type="body" idx="1"/>
          </p:nvPr>
        </p:nvSpPr>
        <p:spPr>
          <a:xfrm>
            <a:off x="304800" y="3200092"/>
            <a:ext cx="3467100" cy="2621588"/>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4" name="Google Shape;304;p35"/>
          <p:cNvSpPr>
            <a:spLocks noGrp="1"/>
          </p:cNvSpPr>
          <p:nvPr>
            <p:ph type="pic" idx="4"/>
          </p:nvPr>
        </p:nvSpPr>
        <p:spPr>
          <a:xfrm>
            <a:off x="4267200" y="3200091"/>
            <a:ext cx="7620000" cy="2621588"/>
          </a:xfrm>
          <a:prstGeom prst="rect">
            <a:avLst/>
          </a:prstGeom>
          <a:gradFill>
            <a:gsLst>
              <a:gs pos="0">
                <a:srgbClr val="D8D8D8"/>
              </a:gs>
              <a:gs pos="72000">
                <a:srgbClr val="B2B2B2"/>
              </a:gs>
              <a:gs pos="100000">
                <a:srgbClr val="B2B2B2"/>
              </a:gs>
            </a:gsLst>
            <a:lin ang="2700000" scaled="0"/>
          </a:gradFill>
          <a:ln>
            <a:noFill/>
          </a:ln>
        </p:spPr>
      </p:sp>
      <p:sp>
        <p:nvSpPr>
          <p:cNvPr id="305" name="Google Shape;305;p35"/>
          <p:cNvSpPr txBox="1">
            <a:spLocks noGrp="1"/>
          </p:cNvSpPr>
          <p:nvPr>
            <p:ph type="body" idx="5"/>
          </p:nvPr>
        </p:nvSpPr>
        <p:spPr>
          <a:xfrm>
            <a:off x="304800" y="304800"/>
            <a:ext cx="3467100" cy="2621588"/>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862012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rofile Slide">
  <p:cSld name="Profile Slide">
    <p:spTree>
      <p:nvGrpSpPr>
        <p:cNvPr id="1" name="Shape 306"/>
        <p:cNvGrpSpPr/>
        <p:nvPr/>
      </p:nvGrpSpPr>
      <p:grpSpPr>
        <a:xfrm>
          <a:off x="0" y="0"/>
          <a:ext cx="0" cy="0"/>
          <a:chOff x="0" y="0"/>
          <a:chExt cx="0" cy="0"/>
        </a:xfrm>
      </p:grpSpPr>
      <p:sp>
        <p:nvSpPr>
          <p:cNvPr id="307" name="Google Shape;307;p36"/>
          <p:cNvSpPr txBox="1">
            <a:spLocks noGrp="1"/>
          </p:cNvSpPr>
          <p:nvPr>
            <p:ph type="title"/>
          </p:nvPr>
        </p:nvSpPr>
        <p:spPr>
          <a:xfrm>
            <a:off x="4350058" y="172857"/>
            <a:ext cx="7537142"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8" name="Google Shape;308;p3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9" name="Google Shape;309;p3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0" name="Google Shape;310;p3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11" name="Google Shape;311;p36"/>
          <p:cNvSpPr txBox="1">
            <a:spLocks noGrp="1"/>
          </p:cNvSpPr>
          <p:nvPr>
            <p:ph type="body" idx="1"/>
          </p:nvPr>
        </p:nvSpPr>
        <p:spPr>
          <a:xfrm>
            <a:off x="4350058" y="1031273"/>
            <a:ext cx="7537142"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p36"/>
          <p:cNvSpPr>
            <a:spLocks noGrp="1"/>
          </p:cNvSpPr>
          <p:nvPr>
            <p:ph type="pic" idx="2"/>
          </p:nvPr>
        </p:nvSpPr>
        <p:spPr>
          <a:xfrm>
            <a:off x="304800" y="304800"/>
            <a:ext cx="3716784" cy="5484493"/>
          </a:xfrm>
          <a:prstGeom prst="rect">
            <a:avLst/>
          </a:prstGeom>
          <a:gradFill>
            <a:gsLst>
              <a:gs pos="0">
                <a:srgbClr val="D8D8D8"/>
              </a:gs>
              <a:gs pos="72000">
                <a:srgbClr val="B2B2B2"/>
              </a:gs>
              <a:gs pos="100000">
                <a:srgbClr val="B2B2B2"/>
              </a:gs>
            </a:gsLst>
            <a:lin ang="2700000" scaled="0"/>
          </a:gradFill>
          <a:ln>
            <a:noFill/>
          </a:ln>
        </p:spPr>
      </p:sp>
      <p:cxnSp>
        <p:nvCxnSpPr>
          <p:cNvPr id="313" name="Google Shape;313;p36"/>
          <p:cNvCxnSpPr/>
          <p:nvPr/>
        </p:nvCxnSpPr>
        <p:spPr>
          <a:xfrm>
            <a:off x="4453786" y="957194"/>
            <a:ext cx="597962" cy="0"/>
          </a:xfrm>
          <a:prstGeom prst="straightConnector1">
            <a:avLst/>
          </a:prstGeom>
          <a:noFill/>
          <a:ln w="76200" cap="flat" cmpd="sng">
            <a:solidFill>
              <a:srgbClr val="EC5153"/>
            </a:solidFill>
            <a:prstDash val="solid"/>
            <a:miter lim="800000"/>
            <a:headEnd type="none" w="sm" len="sm"/>
            <a:tailEnd type="none" w="sm" len="sm"/>
          </a:ln>
        </p:spPr>
      </p:cxnSp>
    </p:spTree>
    <p:extLst>
      <p:ext uri="{BB962C8B-B14F-4D97-AF65-F5344CB8AC3E}">
        <p14:creationId xmlns:p14="http://schemas.microsoft.com/office/powerpoint/2010/main" val="20024108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eam Slide">
  <p:cSld name="Team Slide">
    <p:spTree>
      <p:nvGrpSpPr>
        <p:cNvPr id="1" name="Shape 314"/>
        <p:cNvGrpSpPr/>
        <p:nvPr/>
      </p:nvGrpSpPr>
      <p:grpSpPr>
        <a:xfrm>
          <a:off x="0" y="0"/>
          <a:ext cx="0" cy="0"/>
          <a:chOff x="0" y="0"/>
          <a:chExt cx="0" cy="0"/>
        </a:xfrm>
      </p:grpSpPr>
      <p:sp>
        <p:nvSpPr>
          <p:cNvPr id="315" name="Google Shape;315;p37"/>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6" name="Google Shape;316;p3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7" name="Google Shape;317;p3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8" name="Google Shape;318;p3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19" name="Google Shape;319;p37"/>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0" name="Google Shape;320;p37"/>
          <p:cNvSpPr>
            <a:spLocks noGrp="1"/>
          </p:cNvSpPr>
          <p:nvPr>
            <p:ph type="pic" idx="2"/>
          </p:nvPr>
        </p:nvSpPr>
        <p:spPr>
          <a:xfrm>
            <a:off x="885575" y="2178664"/>
            <a:ext cx="1505451" cy="1507172"/>
          </a:xfrm>
          <a:prstGeom prst="rect">
            <a:avLst/>
          </a:prstGeom>
          <a:gradFill>
            <a:gsLst>
              <a:gs pos="0">
                <a:srgbClr val="D8D8D8"/>
              </a:gs>
              <a:gs pos="72000">
                <a:srgbClr val="B2B2B2"/>
              </a:gs>
              <a:gs pos="100000">
                <a:srgbClr val="B2B2B2"/>
              </a:gs>
            </a:gsLst>
            <a:lin ang="2700000" scaled="0"/>
          </a:gradFill>
          <a:ln>
            <a:noFill/>
          </a:ln>
        </p:spPr>
      </p:sp>
      <p:sp>
        <p:nvSpPr>
          <p:cNvPr id="321" name="Google Shape;321;p37"/>
          <p:cNvSpPr>
            <a:spLocks noGrp="1"/>
          </p:cNvSpPr>
          <p:nvPr>
            <p:ph type="pic" idx="3"/>
          </p:nvPr>
        </p:nvSpPr>
        <p:spPr>
          <a:xfrm>
            <a:off x="3857375" y="2178664"/>
            <a:ext cx="1505451" cy="1507172"/>
          </a:xfrm>
          <a:prstGeom prst="rect">
            <a:avLst/>
          </a:prstGeom>
          <a:gradFill>
            <a:gsLst>
              <a:gs pos="0">
                <a:srgbClr val="D8D8D8"/>
              </a:gs>
              <a:gs pos="72000">
                <a:srgbClr val="B2B2B2"/>
              </a:gs>
              <a:gs pos="100000">
                <a:srgbClr val="B2B2B2"/>
              </a:gs>
            </a:gsLst>
            <a:lin ang="2700000" scaled="0"/>
          </a:gradFill>
          <a:ln>
            <a:noFill/>
          </a:ln>
        </p:spPr>
      </p:sp>
      <p:sp>
        <p:nvSpPr>
          <p:cNvPr id="322" name="Google Shape;322;p37"/>
          <p:cNvSpPr>
            <a:spLocks noGrp="1"/>
          </p:cNvSpPr>
          <p:nvPr>
            <p:ph type="pic" idx="4"/>
          </p:nvPr>
        </p:nvSpPr>
        <p:spPr>
          <a:xfrm>
            <a:off x="6829175" y="2178664"/>
            <a:ext cx="1505451" cy="1507172"/>
          </a:xfrm>
          <a:prstGeom prst="rect">
            <a:avLst/>
          </a:prstGeom>
          <a:gradFill>
            <a:gsLst>
              <a:gs pos="0">
                <a:srgbClr val="D8D8D8"/>
              </a:gs>
              <a:gs pos="72000">
                <a:srgbClr val="B2B2B2"/>
              </a:gs>
              <a:gs pos="100000">
                <a:srgbClr val="B2B2B2"/>
              </a:gs>
            </a:gsLst>
            <a:lin ang="2700000" scaled="0"/>
          </a:gradFill>
          <a:ln>
            <a:noFill/>
          </a:ln>
        </p:spPr>
      </p:sp>
      <p:sp>
        <p:nvSpPr>
          <p:cNvPr id="323" name="Google Shape;323;p37"/>
          <p:cNvSpPr>
            <a:spLocks noGrp="1"/>
          </p:cNvSpPr>
          <p:nvPr>
            <p:ph type="pic" idx="5"/>
          </p:nvPr>
        </p:nvSpPr>
        <p:spPr>
          <a:xfrm>
            <a:off x="9800975" y="2178664"/>
            <a:ext cx="1505451" cy="1507172"/>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16192259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Team Slide 2">
  <p:cSld name="Team Slide 2">
    <p:spTree>
      <p:nvGrpSpPr>
        <p:cNvPr id="1" name="Shape 324"/>
        <p:cNvGrpSpPr/>
        <p:nvPr/>
      </p:nvGrpSpPr>
      <p:grpSpPr>
        <a:xfrm>
          <a:off x="0" y="0"/>
          <a:ext cx="0" cy="0"/>
          <a:chOff x="0" y="0"/>
          <a:chExt cx="0" cy="0"/>
        </a:xfrm>
      </p:grpSpPr>
      <p:sp>
        <p:nvSpPr>
          <p:cNvPr id="325" name="Google Shape;325;p38"/>
          <p:cNvSpPr>
            <a:spLocks noGrp="1"/>
          </p:cNvSpPr>
          <p:nvPr>
            <p:ph type="pic" idx="2"/>
          </p:nvPr>
        </p:nvSpPr>
        <p:spPr>
          <a:xfrm>
            <a:off x="6435493" y="3214645"/>
            <a:ext cx="2569464" cy="2606040"/>
          </a:xfrm>
          <a:prstGeom prst="rect">
            <a:avLst/>
          </a:prstGeom>
          <a:gradFill>
            <a:gsLst>
              <a:gs pos="0">
                <a:srgbClr val="D8D8D8"/>
              </a:gs>
              <a:gs pos="72000">
                <a:srgbClr val="B2B2B2"/>
              </a:gs>
              <a:gs pos="100000">
                <a:srgbClr val="B2B2B2"/>
              </a:gs>
            </a:gsLst>
            <a:lin ang="2700000" scaled="0"/>
          </a:gradFill>
          <a:ln>
            <a:noFill/>
          </a:ln>
        </p:spPr>
      </p:sp>
      <p:sp>
        <p:nvSpPr>
          <p:cNvPr id="326" name="Google Shape;326;p38"/>
          <p:cNvSpPr>
            <a:spLocks noGrp="1"/>
          </p:cNvSpPr>
          <p:nvPr>
            <p:ph type="pic" idx="3"/>
          </p:nvPr>
        </p:nvSpPr>
        <p:spPr>
          <a:xfrm>
            <a:off x="9312043" y="3214645"/>
            <a:ext cx="2569464" cy="2606040"/>
          </a:xfrm>
          <a:prstGeom prst="rect">
            <a:avLst/>
          </a:prstGeom>
          <a:gradFill>
            <a:gsLst>
              <a:gs pos="0">
                <a:srgbClr val="D8D8D8"/>
              </a:gs>
              <a:gs pos="72000">
                <a:srgbClr val="B2B2B2"/>
              </a:gs>
              <a:gs pos="100000">
                <a:srgbClr val="B2B2B2"/>
              </a:gs>
            </a:gsLst>
            <a:lin ang="2700000" scaled="0"/>
          </a:gradFill>
          <a:ln>
            <a:noFill/>
          </a:ln>
        </p:spPr>
      </p:sp>
      <p:grpSp>
        <p:nvGrpSpPr>
          <p:cNvPr id="327" name="Google Shape;327;p38"/>
          <p:cNvGrpSpPr/>
          <p:nvPr/>
        </p:nvGrpSpPr>
        <p:grpSpPr>
          <a:xfrm>
            <a:off x="304801" y="6126480"/>
            <a:ext cx="11582400" cy="426715"/>
            <a:chOff x="304801" y="6126480"/>
            <a:chExt cx="11582400" cy="426715"/>
          </a:xfrm>
        </p:grpSpPr>
        <p:sp>
          <p:nvSpPr>
            <p:cNvPr id="328" name="Google Shape;328;p38"/>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329" name="Google Shape;329;p38"/>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30" name="Google Shape;330;p38"/>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31" name="Google Shape;331;p38"/>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32" name="Google Shape;332;p38"/>
          <p:cNvSpPr txBox="1">
            <a:spLocks noGrp="1"/>
          </p:cNvSpPr>
          <p:nvPr>
            <p:ph type="title"/>
          </p:nvPr>
        </p:nvSpPr>
        <p:spPr>
          <a:xfrm>
            <a:off x="304800" y="1245004"/>
            <a:ext cx="45339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3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4" name="Google Shape;334;p3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5" name="Google Shape;335;p3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36" name="Google Shape;336;p38"/>
          <p:cNvSpPr txBox="1">
            <a:spLocks noGrp="1"/>
          </p:cNvSpPr>
          <p:nvPr>
            <p:ph type="body" idx="1"/>
          </p:nvPr>
        </p:nvSpPr>
        <p:spPr>
          <a:xfrm>
            <a:off x="304800" y="2103420"/>
            <a:ext cx="45339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7" name="Google Shape;337;p38"/>
          <p:cNvSpPr>
            <a:spLocks noGrp="1"/>
          </p:cNvSpPr>
          <p:nvPr>
            <p:ph type="pic" idx="4"/>
          </p:nvPr>
        </p:nvSpPr>
        <p:spPr>
          <a:xfrm>
            <a:off x="6435493" y="303308"/>
            <a:ext cx="2569464" cy="2606040"/>
          </a:xfrm>
          <a:prstGeom prst="rect">
            <a:avLst/>
          </a:prstGeom>
          <a:gradFill>
            <a:gsLst>
              <a:gs pos="0">
                <a:srgbClr val="D8D8D8"/>
              </a:gs>
              <a:gs pos="72000">
                <a:srgbClr val="B2B2B2"/>
              </a:gs>
              <a:gs pos="100000">
                <a:srgbClr val="B2B2B2"/>
              </a:gs>
            </a:gsLst>
            <a:lin ang="2700000" scaled="0"/>
          </a:gradFill>
          <a:ln>
            <a:noFill/>
          </a:ln>
        </p:spPr>
      </p:sp>
      <p:cxnSp>
        <p:nvCxnSpPr>
          <p:cNvPr id="338" name="Google Shape;338;p38"/>
          <p:cNvCxnSpPr/>
          <p:nvPr/>
        </p:nvCxnSpPr>
        <p:spPr>
          <a:xfrm>
            <a:off x="396690" y="2029341"/>
            <a:ext cx="594360" cy="0"/>
          </a:xfrm>
          <a:prstGeom prst="straightConnector1">
            <a:avLst/>
          </a:prstGeom>
          <a:noFill/>
          <a:ln w="76200" cap="flat" cmpd="sng">
            <a:solidFill>
              <a:srgbClr val="EC5153"/>
            </a:solidFill>
            <a:prstDash val="solid"/>
            <a:miter lim="800000"/>
            <a:headEnd type="none" w="sm" len="sm"/>
            <a:tailEnd type="none" w="sm" len="sm"/>
          </a:ln>
        </p:spPr>
      </p:cxnSp>
      <p:sp>
        <p:nvSpPr>
          <p:cNvPr id="339" name="Google Shape;339;p38"/>
          <p:cNvSpPr txBox="1">
            <a:spLocks noGrp="1"/>
          </p:cNvSpPr>
          <p:nvPr>
            <p:ph type="body" idx="5"/>
          </p:nvPr>
        </p:nvSpPr>
        <p:spPr>
          <a:xfrm>
            <a:off x="304800" y="3214645"/>
            <a:ext cx="4533900" cy="2195884"/>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0" name="Google Shape;340;p38"/>
          <p:cNvSpPr>
            <a:spLocks noGrp="1"/>
          </p:cNvSpPr>
          <p:nvPr>
            <p:ph type="pic" idx="6"/>
          </p:nvPr>
        </p:nvSpPr>
        <p:spPr>
          <a:xfrm>
            <a:off x="9312043" y="303308"/>
            <a:ext cx="2569464" cy="2606040"/>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7912999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Team Slide 3">
  <p:cSld name="Team Slide 3">
    <p:spTree>
      <p:nvGrpSpPr>
        <p:cNvPr id="1" name="Shape 341"/>
        <p:cNvGrpSpPr/>
        <p:nvPr/>
      </p:nvGrpSpPr>
      <p:grpSpPr>
        <a:xfrm>
          <a:off x="0" y="0"/>
          <a:ext cx="0" cy="0"/>
          <a:chOff x="0" y="0"/>
          <a:chExt cx="0" cy="0"/>
        </a:xfrm>
      </p:grpSpPr>
      <p:grpSp>
        <p:nvGrpSpPr>
          <p:cNvPr id="342" name="Google Shape;342;p39"/>
          <p:cNvGrpSpPr/>
          <p:nvPr/>
        </p:nvGrpSpPr>
        <p:grpSpPr>
          <a:xfrm>
            <a:off x="304801" y="6126480"/>
            <a:ext cx="11582400" cy="426715"/>
            <a:chOff x="304801" y="6126480"/>
            <a:chExt cx="11582400" cy="426715"/>
          </a:xfrm>
        </p:grpSpPr>
        <p:sp>
          <p:nvSpPr>
            <p:cNvPr id="343" name="Google Shape;343;p39"/>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344" name="Google Shape;344;p39"/>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45" name="Google Shape;345;p39"/>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46" name="Google Shape;346;p39"/>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47" name="Google Shape;347;p3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8" name="Google Shape;348;p3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9" name="Google Shape;349;p3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50" name="Google Shape;350;p39"/>
          <p:cNvSpPr>
            <a:spLocks noGrp="1"/>
          </p:cNvSpPr>
          <p:nvPr>
            <p:ph type="pic" idx="2"/>
          </p:nvPr>
        </p:nvSpPr>
        <p:spPr>
          <a:xfrm>
            <a:off x="304801" y="2062723"/>
            <a:ext cx="1700216" cy="1724417"/>
          </a:xfrm>
          <a:prstGeom prst="rect">
            <a:avLst/>
          </a:prstGeom>
          <a:gradFill>
            <a:gsLst>
              <a:gs pos="0">
                <a:srgbClr val="D8D8D8"/>
              </a:gs>
              <a:gs pos="72000">
                <a:srgbClr val="B2B2B2"/>
              </a:gs>
              <a:gs pos="100000">
                <a:srgbClr val="B2B2B2"/>
              </a:gs>
            </a:gsLst>
            <a:lin ang="2700000" scaled="0"/>
          </a:gradFill>
          <a:ln>
            <a:noFill/>
          </a:ln>
        </p:spPr>
      </p:sp>
      <p:sp>
        <p:nvSpPr>
          <p:cNvPr id="351" name="Google Shape;351;p39"/>
          <p:cNvSpPr>
            <a:spLocks noGrp="1"/>
          </p:cNvSpPr>
          <p:nvPr>
            <p:ph type="pic" idx="3"/>
          </p:nvPr>
        </p:nvSpPr>
        <p:spPr>
          <a:xfrm>
            <a:off x="2326369" y="2062723"/>
            <a:ext cx="1700216" cy="1724417"/>
          </a:xfrm>
          <a:prstGeom prst="rect">
            <a:avLst/>
          </a:prstGeom>
          <a:gradFill>
            <a:gsLst>
              <a:gs pos="0">
                <a:srgbClr val="D8D8D8"/>
              </a:gs>
              <a:gs pos="72000">
                <a:srgbClr val="B2B2B2"/>
              </a:gs>
              <a:gs pos="100000">
                <a:srgbClr val="B2B2B2"/>
              </a:gs>
            </a:gsLst>
            <a:lin ang="2700000" scaled="0"/>
          </a:gradFill>
          <a:ln>
            <a:noFill/>
          </a:ln>
        </p:spPr>
      </p:sp>
      <p:sp>
        <p:nvSpPr>
          <p:cNvPr id="352" name="Google Shape;352;p39"/>
          <p:cNvSpPr>
            <a:spLocks noGrp="1"/>
          </p:cNvSpPr>
          <p:nvPr>
            <p:ph type="pic" idx="4"/>
          </p:nvPr>
        </p:nvSpPr>
        <p:spPr>
          <a:xfrm>
            <a:off x="4347240" y="2062723"/>
            <a:ext cx="1700216" cy="1724417"/>
          </a:xfrm>
          <a:prstGeom prst="rect">
            <a:avLst/>
          </a:prstGeom>
          <a:gradFill>
            <a:gsLst>
              <a:gs pos="0">
                <a:srgbClr val="D8D8D8"/>
              </a:gs>
              <a:gs pos="72000">
                <a:srgbClr val="B2B2B2"/>
              </a:gs>
              <a:gs pos="100000">
                <a:srgbClr val="B2B2B2"/>
              </a:gs>
            </a:gsLst>
            <a:lin ang="2700000" scaled="0"/>
          </a:gradFill>
          <a:ln>
            <a:noFill/>
          </a:ln>
        </p:spPr>
      </p:sp>
      <p:sp>
        <p:nvSpPr>
          <p:cNvPr id="353" name="Google Shape;353;p39"/>
          <p:cNvSpPr>
            <a:spLocks noGrp="1"/>
          </p:cNvSpPr>
          <p:nvPr>
            <p:ph type="pic" idx="5"/>
          </p:nvPr>
        </p:nvSpPr>
        <p:spPr>
          <a:xfrm>
            <a:off x="6370266" y="2062723"/>
            <a:ext cx="1700216" cy="1724417"/>
          </a:xfrm>
          <a:prstGeom prst="rect">
            <a:avLst/>
          </a:prstGeom>
          <a:gradFill>
            <a:gsLst>
              <a:gs pos="0">
                <a:srgbClr val="D8D8D8"/>
              </a:gs>
              <a:gs pos="72000">
                <a:srgbClr val="B2B2B2"/>
              </a:gs>
              <a:gs pos="100000">
                <a:srgbClr val="B2B2B2"/>
              </a:gs>
            </a:gsLst>
            <a:lin ang="2700000" scaled="0"/>
          </a:gradFill>
          <a:ln>
            <a:noFill/>
          </a:ln>
        </p:spPr>
      </p:sp>
      <p:sp>
        <p:nvSpPr>
          <p:cNvPr id="354" name="Google Shape;354;p39"/>
          <p:cNvSpPr>
            <a:spLocks noGrp="1"/>
          </p:cNvSpPr>
          <p:nvPr>
            <p:ph type="pic" idx="6"/>
          </p:nvPr>
        </p:nvSpPr>
        <p:spPr>
          <a:xfrm>
            <a:off x="304801" y="4104883"/>
            <a:ext cx="1700216" cy="1724417"/>
          </a:xfrm>
          <a:prstGeom prst="rect">
            <a:avLst/>
          </a:prstGeom>
          <a:gradFill>
            <a:gsLst>
              <a:gs pos="0">
                <a:srgbClr val="D8D8D8"/>
              </a:gs>
              <a:gs pos="72000">
                <a:srgbClr val="B2B2B2"/>
              </a:gs>
              <a:gs pos="100000">
                <a:srgbClr val="B2B2B2"/>
              </a:gs>
            </a:gsLst>
            <a:lin ang="2700000" scaled="0"/>
          </a:gradFill>
          <a:ln>
            <a:noFill/>
          </a:ln>
        </p:spPr>
      </p:sp>
      <p:sp>
        <p:nvSpPr>
          <p:cNvPr id="355" name="Google Shape;355;p39"/>
          <p:cNvSpPr>
            <a:spLocks noGrp="1"/>
          </p:cNvSpPr>
          <p:nvPr>
            <p:ph type="pic" idx="7"/>
          </p:nvPr>
        </p:nvSpPr>
        <p:spPr>
          <a:xfrm>
            <a:off x="2326369" y="4104883"/>
            <a:ext cx="1700216" cy="1724417"/>
          </a:xfrm>
          <a:prstGeom prst="rect">
            <a:avLst/>
          </a:prstGeom>
          <a:gradFill>
            <a:gsLst>
              <a:gs pos="0">
                <a:srgbClr val="D8D8D8"/>
              </a:gs>
              <a:gs pos="72000">
                <a:srgbClr val="B2B2B2"/>
              </a:gs>
              <a:gs pos="100000">
                <a:srgbClr val="B2B2B2"/>
              </a:gs>
            </a:gsLst>
            <a:lin ang="2700000" scaled="0"/>
          </a:gradFill>
          <a:ln>
            <a:noFill/>
          </a:ln>
        </p:spPr>
      </p:sp>
      <p:sp>
        <p:nvSpPr>
          <p:cNvPr id="356" name="Google Shape;356;p39"/>
          <p:cNvSpPr>
            <a:spLocks noGrp="1"/>
          </p:cNvSpPr>
          <p:nvPr>
            <p:ph type="pic" idx="8"/>
          </p:nvPr>
        </p:nvSpPr>
        <p:spPr>
          <a:xfrm>
            <a:off x="4347240" y="4104883"/>
            <a:ext cx="1700216" cy="1724417"/>
          </a:xfrm>
          <a:prstGeom prst="rect">
            <a:avLst/>
          </a:prstGeom>
          <a:gradFill>
            <a:gsLst>
              <a:gs pos="0">
                <a:srgbClr val="D8D8D8"/>
              </a:gs>
              <a:gs pos="72000">
                <a:srgbClr val="B2B2B2"/>
              </a:gs>
              <a:gs pos="100000">
                <a:srgbClr val="B2B2B2"/>
              </a:gs>
            </a:gsLst>
            <a:lin ang="2700000" scaled="0"/>
          </a:gradFill>
          <a:ln>
            <a:noFill/>
          </a:ln>
        </p:spPr>
      </p:sp>
      <p:sp>
        <p:nvSpPr>
          <p:cNvPr id="357" name="Google Shape;357;p39"/>
          <p:cNvSpPr>
            <a:spLocks noGrp="1"/>
          </p:cNvSpPr>
          <p:nvPr>
            <p:ph type="pic" idx="9"/>
          </p:nvPr>
        </p:nvSpPr>
        <p:spPr>
          <a:xfrm>
            <a:off x="6370266" y="4104883"/>
            <a:ext cx="1700216" cy="1724417"/>
          </a:xfrm>
          <a:prstGeom prst="rect">
            <a:avLst/>
          </a:prstGeom>
          <a:gradFill>
            <a:gsLst>
              <a:gs pos="0">
                <a:srgbClr val="D8D8D8"/>
              </a:gs>
              <a:gs pos="72000">
                <a:srgbClr val="B2B2B2"/>
              </a:gs>
              <a:gs pos="100000">
                <a:srgbClr val="B2B2B2"/>
              </a:gs>
            </a:gsLst>
            <a:lin ang="2700000" scaled="0"/>
          </a:gradFill>
          <a:ln>
            <a:noFill/>
          </a:ln>
        </p:spPr>
      </p:sp>
      <p:sp>
        <p:nvSpPr>
          <p:cNvPr id="358" name="Google Shape;358;p39"/>
          <p:cNvSpPr txBox="1">
            <a:spLocks noGrp="1"/>
          </p:cNvSpPr>
          <p:nvPr>
            <p:ph type="body" idx="1"/>
          </p:nvPr>
        </p:nvSpPr>
        <p:spPr>
          <a:xfrm>
            <a:off x="8379565" y="2057399"/>
            <a:ext cx="3507628" cy="3769327"/>
          </a:xfrm>
          <a:prstGeom prst="rect">
            <a:avLst/>
          </a:prstGeom>
          <a:noFill/>
          <a:ln>
            <a:noFill/>
          </a:ln>
        </p:spPr>
        <p:txBody>
          <a:bodyPr spcFirstLastPara="1" wrap="square" lIns="91425" tIns="45700" rIns="91425" bIns="45700" anchor="ctr"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9" name="Google Shape;359;p39"/>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0" name="Google Shape;360;p39"/>
          <p:cNvSpPr txBox="1">
            <a:spLocks noGrp="1"/>
          </p:cNvSpPr>
          <p:nvPr>
            <p:ph type="body" idx="13"/>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1" name="Google Shape;361;p39"/>
          <p:cNvCxnSpPr/>
          <p:nvPr/>
        </p:nvCxnSpPr>
        <p:spPr>
          <a:xfrm>
            <a:off x="396691" y="957194"/>
            <a:ext cx="597962" cy="0"/>
          </a:xfrm>
          <a:prstGeom prst="straightConnector1">
            <a:avLst/>
          </a:prstGeom>
          <a:noFill/>
          <a:ln w="76200" cap="flat" cmpd="sng">
            <a:solidFill>
              <a:srgbClr val="EC5153"/>
            </a:solidFill>
            <a:prstDash val="solid"/>
            <a:miter lim="800000"/>
            <a:headEnd type="none" w="sm" len="sm"/>
            <a:tailEnd type="none" w="sm" len="sm"/>
          </a:ln>
        </p:spPr>
      </p:cxnSp>
    </p:spTree>
    <p:extLst>
      <p:ext uri="{BB962C8B-B14F-4D97-AF65-F5344CB8AC3E}">
        <p14:creationId xmlns:p14="http://schemas.microsoft.com/office/powerpoint/2010/main" val="4270884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31253-3657-D7D0-EB23-5232CD5F158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D06310-AC0F-0B1F-77DE-EE8B6FFA39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1B82A-077B-A77C-33F0-C2F9564C13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7BD512-50DD-096A-E241-A5AF2FAF36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0EF868-4060-0C61-E301-3DA9D058EB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470BB1-F08D-9A39-34E0-ACC598C06A5E}"/>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8" name="Footer Placeholder 7">
            <a:extLst>
              <a:ext uri="{FF2B5EF4-FFF2-40B4-BE49-F238E27FC236}">
                <a16:creationId xmlns:a16="http://schemas.microsoft.com/office/drawing/2014/main" id="{1E5470C4-52B8-57C9-528C-934416A0DB9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8390BA-E33C-E4DD-B313-8576B919F719}"/>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31311544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ingle Image Centered">
  <p:cSld name="Single Image Centered">
    <p:spTree>
      <p:nvGrpSpPr>
        <p:cNvPr id="1" name="Shape 362"/>
        <p:cNvGrpSpPr/>
        <p:nvPr/>
      </p:nvGrpSpPr>
      <p:grpSpPr>
        <a:xfrm>
          <a:off x="0" y="0"/>
          <a:ext cx="0" cy="0"/>
          <a:chOff x="0" y="0"/>
          <a:chExt cx="0" cy="0"/>
        </a:xfrm>
      </p:grpSpPr>
      <p:sp>
        <p:nvSpPr>
          <p:cNvPr id="363" name="Google Shape;363;p40"/>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4" name="Google Shape;364;p4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5" name="Google Shape;365;p4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6" name="Google Shape;366;p4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67" name="Google Shape;367;p40"/>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8" name="Google Shape;368;p40"/>
          <p:cNvSpPr>
            <a:spLocks noGrp="1"/>
          </p:cNvSpPr>
          <p:nvPr>
            <p:ph type="pic" idx="2"/>
          </p:nvPr>
        </p:nvSpPr>
        <p:spPr>
          <a:xfrm>
            <a:off x="4244340" y="2249648"/>
            <a:ext cx="3703320" cy="3375972"/>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1890267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Quote">
  <p:cSld name="Quote">
    <p:spTree>
      <p:nvGrpSpPr>
        <p:cNvPr id="1" name="Shape 369"/>
        <p:cNvGrpSpPr/>
        <p:nvPr/>
      </p:nvGrpSpPr>
      <p:grpSpPr>
        <a:xfrm>
          <a:off x="0" y="0"/>
          <a:ext cx="0" cy="0"/>
          <a:chOff x="0" y="0"/>
          <a:chExt cx="0" cy="0"/>
        </a:xfrm>
      </p:grpSpPr>
      <p:sp>
        <p:nvSpPr>
          <p:cNvPr id="370" name="Google Shape;370;p41"/>
          <p:cNvSpPr/>
          <p:nvPr/>
        </p:nvSpPr>
        <p:spPr>
          <a:xfrm>
            <a:off x="0" y="0"/>
            <a:ext cx="3810001"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grpSp>
        <p:nvGrpSpPr>
          <p:cNvPr id="371" name="Google Shape;371;p41"/>
          <p:cNvGrpSpPr/>
          <p:nvPr/>
        </p:nvGrpSpPr>
        <p:grpSpPr>
          <a:xfrm>
            <a:off x="304801" y="6126480"/>
            <a:ext cx="11582400" cy="426715"/>
            <a:chOff x="304801" y="6126480"/>
            <a:chExt cx="11582400" cy="426715"/>
          </a:xfrm>
        </p:grpSpPr>
        <p:sp>
          <p:nvSpPr>
            <p:cNvPr id="372" name="Google Shape;372;p41"/>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373" name="Google Shape;373;p41"/>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74" name="Google Shape;374;p41"/>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75" name="Google Shape;375;p41"/>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76" name="Google Shape;376;p4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7" name="Google Shape;377;p4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p4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79" name="Google Shape;379;p41"/>
          <p:cNvSpPr>
            <a:spLocks noGrp="1"/>
          </p:cNvSpPr>
          <p:nvPr>
            <p:ph type="pic" idx="2"/>
          </p:nvPr>
        </p:nvSpPr>
        <p:spPr>
          <a:xfrm>
            <a:off x="1285875" y="304800"/>
            <a:ext cx="4038600" cy="5490497"/>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32396384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Sub-tilte">
  <p:cSld name="Title and Sub-tilte">
    <p:spTree>
      <p:nvGrpSpPr>
        <p:cNvPr id="1" name="Shape 380"/>
        <p:cNvGrpSpPr/>
        <p:nvPr/>
      </p:nvGrpSpPr>
      <p:grpSpPr>
        <a:xfrm>
          <a:off x="0" y="0"/>
          <a:ext cx="0" cy="0"/>
          <a:chOff x="0" y="0"/>
          <a:chExt cx="0" cy="0"/>
        </a:xfrm>
      </p:grpSpPr>
      <p:sp>
        <p:nvSpPr>
          <p:cNvPr id="381" name="Google Shape;381;p4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2" name="Google Shape;382;p4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3" name="Google Shape;383;p4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4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85" name="Google Shape;385;p42"/>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476745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Sub-title and a Picture">
  <p:cSld name="Title, Sub-title and a Picture">
    <p:spTree>
      <p:nvGrpSpPr>
        <p:cNvPr id="1" name="Shape 386"/>
        <p:cNvGrpSpPr/>
        <p:nvPr/>
      </p:nvGrpSpPr>
      <p:grpSpPr>
        <a:xfrm>
          <a:off x="0" y="0"/>
          <a:ext cx="0" cy="0"/>
          <a:chOff x="0" y="0"/>
          <a:chExt cx="0" cy="0"/>
        </a:xfrm>
      </p:grpSpPr>
      <p:sp>
        <p:nvSpPr>
          <p:cNvPr id="387" name="Google Shape;387;p4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8" name="Google Shape;388;p4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9" name="Google Shape;389;p4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0" name="Google Shape;390;p4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91" name="Google Shape;391;p43"/>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2" name="Google Shape;392;p43"/>
          <p:cNvSpPr>
            <a:spLocks noGrp="1"/>
          </p:cNvSpPr>
          <p:nvPr>
            <p:ph type="pic" idx="2"/>
          </p:nvPr>
        </p:nvSpPr>
        <p:spPr>
          <a:xfrm>
            <a:off x="9417571" y="2057400"/>
            <a:ext cx="2469627" cy="3771900"/>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28732435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icture and Chart">
  <p:cSld name="Picture and Chart">
    <p:spTree>
      <p:nvGrpSpPr>
        <p:cNvPr id="1" name="Shape 393"/>
        <p:cNvGrpSpPr/>
        <p:nvPr/>
      </p:nvGrpSpPr>
      <p:grpSpPr>
        <a:xfrm>
          <a:off x="0" y="0"/>
          <a:ext cx="0" cy="0"/>
          <a:chOff x="0" y="0"/>
          <a:chExt cx="0" cy="0"/>
        </a:xfrm>
      </p:grpSpPr>
      <p:sp>
        <p:nvSpPr>
          <p:cNvPr id="394" name="Google Shape;394;p44"/>
          <p:cNvSpPr txBox="1">
            <a:spLocks noGrp="1"/>
          </p:cNvSpPr>
          <p:nvPr>
            <p:ph type="title"/>
          </p:nvPr>
        </p:nvSpPr>
        <p:spPr>
          <a:xfrm>
            <a:off x="304800" y="172857"/>
            <a:ext cx="5788152"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Libre Franklin"/>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5" name="Google Shape;395;p4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6" name="Google Shape;396;p4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7" name="Google Shape;397;p4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398" name="Google Shape;398;p44"/>
          <p:cNvSpPr txBox="1">
            <a:spLocks noGrp="1"/>
          </p:cNvSpPr>
          <p:nvPr>
            <p:ph type="body" idx="1"/>
          </p:nvPr>
        </p:nvSpPr>
        <p:spPr>
          <a:xfrm>
            <a:off x="304799" y="1031272"/>
            <a:ext cx="5791199" cy="1251699"/>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9" name="Google Shape;399;p44"/>
          <p:cNvSpPr>
            <a:spLocks noGrp="1"/>
          </p:cNvSpPr>
          <p:nvPr>
            <p:ph type="pic" idx="2"/>
          </p:nvPr>
        </p:nvSpPr>
        <p:spPr>
          <a:xfrm>
            <a:off x="304800" y="2391515"/>
            <a:ext cx="5791200" cy="3437785"/>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6519688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ocial Media - Pictures and Data">
  <p:cSld name="Social Media - Pictures and Data">
    <p:spTree>
      <p:nvGrpSpPr>
        <p:cNvPr id="1" name="Shape 400"/>
        <p:cNvGrpSpPr/>
        <p:nvPr/>
      </p:nvGrpSpPr>
      <p:grpSpPr>
        <a:xfrm>
          <a:off x="0" y="0"/>
          <a:ext cx="0" cy="0"/>
          <a:chOff x="0" y="0"/>
          <a:chExt cx="0" cy="0"/>
        </a:xfrm>
      </p:grpSpPr>
      <p:sp>
        <p:nvSpPr>
          <p:cNvPr id="401" name="Google Shape;401;p4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2" name="Google Shape;402;p4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3" name="Google Shape;403;p4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4" name="Google Shape;404;p4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405" name="Google Shape;405;p45"/>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6" name="Google Shape;406;p45"/>
          <p:cNvSpPr>
            <a:spLocks noGrp="1"/>
          </p:cNvSpPr>
          <p:nvPr>
            <p:ph type="pic" idx="2"/>
          </p:nvPr>
        </p:nvSpPr>
        <p:spPr>
          <a:xfrm>
            <a:off x="304800" y="2057400"/>
            <a:ext cx="2584498" cy="2584498"/>
          </a:xfrm>
          <a:prstGeom prst="rect">
            <a:avLst/>
          </a:prstGeom>
          <a:gradFill>
            <a:gsLst>
              <a:gs pos="0">
                <a:srgbClr val="D8D8D8"/>
              </a:gs>
              <a:gs pos="72000">
                <a:srgbClr val="B2B2B2"/>
              </a:gs>
              <a:gs pos="100000">
                <a:srgbClr val="B2B2B2"/>
              </a:gs>
            </a:gsLst>
            <a:lin ang="2700000" scaled="0"/>
          </a:gradFill>
          <a:ln>
            <a:noFill/>
          </a:ln>
        </p:spPr>
      </p:sp>
      <p:sp>
        <p:nvSpPr>
          <p:cNvPr id="407" name="Google Shape;407;p45"/>
          <p:cNvSpPr>
            <a:spLocks noGrp="1"/>
          </p:cNvSpPr>
          <p:nvPr>
            <p:ph type="pic" idx="3"/>
          </p:nvPr>
        </p:nvSpPr>
        <p:spPr>
          <a:xfrm>
            <a:off x="3297614" y="2063887"/>
            <a:ext cx="2584498" cy="2584498"/>
          </a:xfrm>
          <a:prstGeom prst="rect">
            <a:avLst/>
          </a:prstGeom>
          <a:gradFill>
            <a:gsLst>
              <a:gs pos="0">
                <a:srgbClr val="D8D8D8"/>
              </a:gs>
              <a:gs pos="72000">
                <a:srgbClr val="B2B2B2"/>
              </a:gs>
              <a:gs pos="100000">
                <a:srgbClr val="B2B2B2"/>
              </a:gs>
            </a:gsLst>
            <a:lin ang="2700000" scaled="0"/>
          </a:gradFill>
          <a:ln>
            <a:noFill/>
          </a:ln>
        </p:spPr>
      </p:sp>
      <p:sp>
        <p:nvSpPr>
          <p:cNvPr id="408" name="Google Shape;408;p45"/>
          <p:cNvSpPr>
            <a:spLocks noGrp="1"/>
          </p:cNvSpPr>
          <p:nvPr>
            <p:ph type="pic" idx="4"/>
          </p:nvPr>
        </p:nvSpPr>
        <p:spPr>
          <a:xfrm>
            <a:off x="6296915" y="2063887"/>
            <a:ext cx="2584498" cy="2584498"/>
          </a:xfrm>
          <a:prstGeom prst="rect">
            <a:avLst/>
          </a:prstGeom>
          <a:gradFill>
            <a:gsLst>
              <a:gs pos="0">
                <a:srgbClr val="D8D8D8"/>
              </a:gs>
              <a:gs pos="72000">
                <a:srgbClr val="B2B2B2"/>
              </a:gs>
              <a:gs pos="100000">
                <a:srgbClr val="B2B2B2"/>
              </a:gs>
            </a:gsLst>
            <a:lin ang="2700000" scaled="0"/>
          </a:gradFill>
          <a:ln>
            <a:noFill/>
          </a:ln>
        </p:spPr>
      </p:sp>
      <p:sp>
        <p:nvSpPr>
          <p:cNvPr id="409" name="Google Shape;409;p45"/>
          <p:cNvSpPr>
            <a:spLocks noGrp="1"/>
          </p:cNvSpPr>
          <p:nvPr>
            <p:ph type="pic" idx="5"/>
          </p:nvPr>
        </p:nvSpPr>
        <p:spPr>
          <a:xfrm>
            <a:off x="9296216" y="2063887"/>
            <a:ext cx="2584498" cy="2584498"/>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8441768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Subtitle - Table Chart and Image">
  <p:cSld name="Title and Subtitle - Table Chart and Image">
    <p:spTree>
      <p:nvGrpSpPr>
        <p:cNvPr id="1" name="Shape 410"/>
        <p:cNvGrpSpPr/>
        <p:nvPr/>
      </p:nvGrpSpPr>
      <p:grpSpPr>
        <a:xfrm>
          <a:off x="0" y="0"/>
          <a:ext cx="0" cy="0"/>
          <a:chOff x="0" y="0"/>
          <a:chExt cx="0" cy="0"/>
        </a:xfrm>
      </p:grpSpPr>
      <p:sp>
        <p:nvSpPr>
          <p:cNvPr id="411" name="Google Shape;411;p46"/>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2" name="Google Shape;412;p4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3" name="Google Shape;413;p4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4" name="Google Shape;414;p4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415" name="Google Shape;415;p46"/>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6" name="Google Shape;416;p46"/>
          <p:cNvSpPr>
            <a:spLocks noGrp="1"/>
          </p:cNvSpPr>
          <p:nvPr>
            <p:ph type="pic" idx="2"/>
          </p:nvPr>
        </p:nvSpPr>
        <p:spPr>
          <a:xfrm>
            <a:off x="8132490" y="2057399"/>
            <a:ext cx="3754711" cy="1710013"/>
          </a:xfrm>
          <a:prstGeom prst="rect">
            <a:avLst/>
          </a:prstGeom>
          <a:gradFill>
            <a:gsLst>
              <a:gs pos="0">
                <a:srgbClr val="D8D8D8"/>
              </a:gs>
              <a:gs pos="72000">
                <a:srgbClr val="B2B2B2"/>
              </a:gs>
              <a:gs pos="100000">
                <a:srgbClr val="B2B2B2"/>
              </a:gs>
            </a:gsLst>
            <a:lin ang="2700000" scaled="0"/>
          </a:gradFill>
          <a:ln>
            <a:noFill/>
          </a:ln>
        </p:spPr>
      </p:sp>
    </p:spTree>
    <p:extLst>
      <p:ext uri="{BB962C8B-B14F-4D97-AF65-F5344CB8AC3E}">
        <p14:creationId xmlns:p14="http://schemas.microsoft.com/office/powerpoint/2010/main" val="11412776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Title and Sub-tilte">
  <p:cSld name="1_Title and Sub-tilte">
    <p:spTree>
      <p:nvGrpSpPr>
        <p:cNvPr id="1" name="Shape 417"/>
        <p:cNvGrpSpPr/>
        <p:nvPr/>
      </p:nvGrpSpPr>
      <p:grpSpPr>
        <a:xfrm>
          <a:off x="0" y="0"/>
          <a:ext cx="0" cy="0"/>
          <a:chOff x="0" y="0"/>
          <a:chExt cx="0" cy="0"/>
        </a:xfrm>
      </p:grpSpPr>
      <p:sp>
        <p:nvSpPr>
          <p:cNvPr id="418" name="Google Shape;418;p47"/>
          <p:cNvSpPr/>
          <p:nvPr/>
        </p:nvSpPr>
        <p:spPr>
          <a:xfrm>
            <a:off x="304800" y="0"/>
            <a:ext cx="5788152" cy="582672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Clr>
                <a:srgbClr val="000000"/>
              </a:buClr>
              <a:buSzPts val="1600"/>
              <a:buFont typeface="Arial"/>
              <a:buNone/>
            </a:pPr>
            <a:endParaRPr sz="1600" b="0" i="0" u="none" strike="noStrike" cap="none">
              <a:solidFill>
                <a:schemeClr val="lt1"/>
              </a:solidFill>
              <a:latin typeface="Libre Franklin"/>
              <a:ea typeface="Libre Franklin"/>
              <a:cs typeface="Libre Franklin"/>
              <a:sym typeface="Libre Franklin"/>
            </a:endParaRPr>
          </a:p>
        </p:txBody>
      </p:sp>
      <p:sp>
        <p:nvSpPr>
          <p:cNvPr id="419" name="Google Shape;419;p47"/>
          <p:cNvSpPr txBox="1">
            <a:spLocks noGrp="1"/>
          </p:cNvSpPr>
          <p:nvPr>
            <p:ph type="title"/>
          </p:nvPr>
        </p:nvSpPr>
        <p:spPr>
          <a:xfrm>
            <a:off x="639192" y="172857"/>
            <a:ext cx="5122416"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4400"/>
              <a:buFont typeface="Libre Franklin"/>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0" name="Google Shape;420;p4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1" name="Google Shape;421;p4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2" name="Google Shape;422;p4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423" name="Google Shape;423;p47"/>
          <p:cNvSpPr txBox="1">
            <a:spLocks noGrp="1"/>
          </p:cNvSpPr>
          <p:nvPr>
            <p:ph type="body" idx="1"/>
          </p:nvPr>
        </p:nvSpPr>
        <p:spPr>
          <a:xfrm>
            <a:off x="639192" y="1031273"/>
            <a:ext cx="5122416"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24" name="Google Shape;424;p47"/>
          <p:cNvCxnSpPr/>
          <p:nvPr/>
        </p:nvCxnSpPr>
        <p:spPr>
          <a:xfrm>
            <a:off x="716287" y="957194"/>
            <a:ext cx="597962" cy="0"/>
          </a:xfrm>
          <a:prstGeom prst="straightConnector1">
            <a:avLst/>
          </a:prstGeom>
          <a:noFill/>
          <a:ln w="76200" cap="flat" cmpd="sng">
            <a:solidFill>
              <a:srgbClr val="EC5153"/>
            </a:solidFill>
            <a:prstDash val="solid"/>
            <a:miter lim="800000"/>
            <a:headEnd type="none" w="sm" len="sm"/>
            <a:tailEnd type="none" w="sm" len="sm"/>
          </a:ln>
        </p:spPr>
      </p:cxnSp>
    </p:spTree>
    <p:extLst>
      <p:ext uri="{BB962C8B-B14F-4D97-AF65-F5344CB8AC3E}">
        <p14:creationId xmlns:p14="http://schemas.microsoft.com/office/powerpoint/2010/main" val="12021130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Laptop Mockup 1">
  <p:cSld name="Laptop Mockup 1">
    <p:spTree>
      <p:nvGrpSpPr>
        <p:cNvPr id="1" name="Shape 425"/>
        <p:cNvGrpSpPr/>
        <p:nvPr/>
      </p:nvGrpSpPr>
      <p:grpSpPr>
        <a:xfrm>
          <a:off x="0" y="0"/>
          <a:ext cx="0" cy="0"/>
          <a:chOff x="0" y="0"/>
          <a:chExt cx="0" cy="0"/>
        </a:xfrm>
      </p:grpSpPr>
      <p:sp>
        <p:nvSpPr>
          <p:cNvPr id="426" name="Google Shape;426;p48"/>
          <p:cNvSpPr>
            <a:spLocks noGrp="1"/>
          </p:cNvSpPr>
          <p:nvPr>
            <p:ph type="pic" idx="2"/>
          </p:nvPr>
        </p:nvSpPr>
        <p:spPr>
          <a:xfrm>
            <a:off x="1034461" y="2494195"/>
            <a:ext cx="4426133" cy="2768600"/>
          </a:xfrm>
          <a:prstGeom prst="rect">
            <a:avLst/>
          </a:prstGeom>
          <a:gradFill>
            <a:gsLst>
              <a:gs pos="0">
                <a:srgbClr val="D8D8D8"/>
              </a:gs>
              <a:gs pos="72000">
                <a:srgbClr val="B2B2B2"/>
              </a:gs>
              <a:gs pos="100000">
                <a:srgbClr val="B2B2B2"/>
              </a:gs>
            </a:gsLst>
            <a:lin ang="2700000" scaled="0"/>
          </a:gradFill>
          <a:ln>
            <a:noFill/>
          </a:ln>
        </p:spPr>
      </p:sp>
      <p:sp>
        <p:nvSpPr>
          <p:cNvPr id="427" name="Google Shape;427;p4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8" name="Google Shape;428;p4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9" name="Google Shape;429;p4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0" name="Google Shape;430;p4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431" name="Google Shape;431;p48"/>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5604992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Desktop Mockup">
  <p:cSld name="Desktop Mockup">
    <p:spTree>
      <p:nvGrpSpPr>
        <p:cNvPr id="1" name="Shape 432"/>
        <p:cNvGrpSpPr/>
        <p:nvPr/>
      </p:nvGrpSpPr>
      <p:grpSpPr>
        <a:xfrm>
          <a:off x="0" y="0"/>
          <a:ext cx="0" cy="0"/>
          <a:chOff x="0" y="0"/>
          <a:chExt cx="0" cy="0"/>
        </a:xfrm>
      </p:grpSpPr>
      <p:sp>
        <p:nvSpPr>
          <p:cNvPr id="433" name="Google Shape;433;p49"/>
          <p:cNvSpPr>
            <a:spLocks noGrp="1"/>
          </p:cNvSpPr>
          <p:nvPr>
            <p:ph type="pic" idx="2"/>
          </p:nvPr>
        </p:nvSpPr>
        <p:spPr>
          <a:xfrm>
            <a:off x="3848100" y="2255520"/>
            <a:ext cx="4495800" cy="2567940"/>
          </a:xfrm>
          <a:prstGeom prst="rect">
            <a:avLst/>
          </a:prstGeom>
          <a:gradFill>
            <a:gsLst>
              <a:gs pos="0">
                <a:srgbClr val="D8D8D8"/>
              </a:gs>
              <a:gs pos="72000">
                <a:srgbClr val="B2B2B2"/>
              </a:gs>
              <a:gs pos="100000">
                <a:srgbClr val="B2B2B2"/>
              </a:gs>
            </a:gsLst>
            <a:lin ang="2700000" scaled="0"/>
          </a:gradFill>
          <a:ln>
            <a:noFill/>
          </a:ln>
        </p:spPr>
      </p:sp>
      <p:sp>
        <p:nvSpPr>
          <p:cNvPr id="434" name="Google Shape;434;p49"/>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5" name="Google Shape;435;p4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6" name="Google Shape;436;p4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7" name="Google Shape;437;p4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438" name="Google Shape;438;p49"/>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14654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A2B7D-EA54-2F10-F041-C40636D620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12B367-79B5-8C05-5901-73159EE570B6}"/>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4" name="Footer Placeholder 3">
            <a:extLst>
              <a:ext uri="{FF2B5EF4-FFF2-40B4-BE49-F238E27FC236}">
                <a16:creationId xmlns:a16="http://schemas.microsoft.com/office/drawing/2014/main" id="{9C434363-3A2D-277D-1C23-045BE99F74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FF2EC0-A66D-EA6B-1A1D-6C22058B17BA}"/>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4079295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Laptop Contrast">
  <p:cSld name="Laptop Contrast">
    <p:spTree>
      <p:nvGrpSpPr>
        <p:cNvPr id="1" name="Shape 439"/>
        <p:cNvGrpSpPr/>
        <p:nvPr/>
      </p:nvGrpSpPr>
      <p:grpSpPr>
        <a:xfrm>
          <a:off x="0" y="0"/>
          <a:ext cx="0" cy="0"/>
          <a:chOff x="0" y="0"/>
          <a:chExt cx="0" cy="0"/>
        </a:xfrm>
      </p:grpSpPr>
      <p:sp>
        <p:nvSpPr>
          <p:cNvPr id="440" name="Google Shape;440;p50"/>
          <p:cNvSpPr>
            <a:spLocks noGrp="1"/>
          </p:cNvSpPr>
          <p:nvPr>
            <p:ph type="pic" idx="2"/>
          </p:nvPr>
        </p:nvSpPr>
        <p:spPr>
          <a:xfrm>
            <a:off x="585790" y="959254"/>
            <a:ext cx="6406935" cy="4007616"/>
          </a:xfrm>
          <a:prstGeom prst="rect">
            <a:avLst/>
          </a:prstGeom>
          <a:gradFill>
            <a:gsLst>
              <a:gs pos="0">
                <a:srgbClr val="D8D8D8"/>
              </a:gs>
              <a:gs pos="72000">
                <a:srgbClr val="B2B2B2"/>
              </a:gs>
              <a:gs pos="100000">
                <a:srgbClr val="B2B2B2"/>
              </a:gs>
            </a:gsLst>
            <a:lin ang="2700000" scaled="0"/>
          </a:gradFill>
          <a:ln>
            <a:noFill/>
          </a:ln>
        </p:spPr>
      </p:sp>
      <p:grpSp>
        <p:nvGrpSpPr>
          <p:cNvPr id="441" name="Google Shape;441;p50"/>
          <p:cNvGrpSpPr/>
          <p:nvPr/>
        </p:nvGrpSpPr>
        <p:grpSpPr>
          <a:xfrm>
            <a:off x="304801" y="6126480"/>
            <a:ext cx="11582400" cy="426715"/>
            <a:chOff x="304801" y="6126480"/>
            <a:chExt cx="11582400" cy="426715"/>
          </a:xfrm>
        </p:grpSpPr>
        <p:sp>
          <p:nvSpPr>
            <p:cNvPr id="442" name="Google Shape;442;p5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443" name="Google Shape;443;p5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44" name="Google Shape;444;p5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45" name="Google Shape;445;p5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46" name="Google Shape;446;p5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7" name="Google Shape;447;p5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8" name="Google Shape;448;p5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734189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Phone Contrast">
  <p:cSld name="Phone Contrast">
    <p:spTree>
      <p:nvGrpSpPr>
        <p:cNvPr id="1" name="Shape 449"/>
        <p:cNvGrpSpPr/>
        <p:nvPr/>
      </p:nvGrpSpPr>
      <p:grpSpPr>
        <a:xfrm>
          <a:off x="0" y="0"/>
          <a:ext cx="0" cy="0"/>
          <a:chOff x="0" y="0"/>
          <a:chExt cx="0" cy="0"/>
        </a:xfrm>
      </p:grpSpPr>
      <p:sp>
        <p:nvSpPr>
          <p:cNvPr id="450" name="Google Shape;450;p51"/>
          <p:cNvSpPr>
            <a:spLocks noGrp="1"/>
          </p:cNvSpPr>
          <p:nvPr>
            <p:ph type="pic" idx="2"/>
          </p:nvPr>
        </p:nvSpPr>
        <p:spPr>
          <a:xfrm>
            <a:off x="1817489" y="443883"/>
            <a:ext cx="2445150" cy="5191215"/>
          </a:xfrm>
          <a:prstGeom prst="rect">
            <a:avLst/>
          </a:prstGeom>
          <a:gradFill>
            <a:gsLst>
              <a:gs pos="0">
                <a:srgbClr val="D8D8D8"/>
              </a:gs>
              <a:gs pos="72000">
                <a:srgbClr val="B2B2B2"/>
              </a:gs>
              <a:gs pos="100000">
                <a:srgbClr val="B2B2B2"/>
              </a:gs>
            </a:gsLst>
            <a:lin ang="2700000" scaled="0"/>
          </a:gradFill>
          <a:ln>
            <a:noFill/>
          </a:ln>
        </p:spPr>
      </p:sp>
      <p:cxnSp>
        <p:nvCxnSpPr>
          <p:cNvPr id="451" name="Google Shape;451;p51"/>
          <p:cNvCxnSpPr/>
          <p:nvPr/>
        </p:nvCxnSpPr>
        <p:spPr>
          <a:xfrm>
            <a:off x="6096000"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452" name="Google Shape;452;p51"/>
          <p:cNvGrpSpPr/>
          <p:nvPr/>
        </p:nvGrpSpPr>
        <p:grpSpPr>
          <a:xfrm>
            <a:off x="304801" y="6126480"/>
            <a:ext cx="11582400" cy="426715"/>
            <a:chOff x="304801" y="6126480"/>
            <a:chExt cx="11582400" cy="426715"/>
          </a:xfrm>
        </p:grpSpPr>
        <p:sp>
          <p:nvSpPr>
            <p:cNvPr id="453" name="Google Shape;453;p51"/>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454" name="Google Shape;454;p51"/>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55" name="Google Shape;455;p51"/>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56" name="Google Shape;456;p51"/>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57" name="Google Shape;457;p51"/>
          <p:cNvSpPr txBox="1">
            <a:spLocks noGrp="1"/>
          </p:cNvSpPr>
          <p:nvPr>
            <p:ph type="title"/>
          </p:nvPr>
        </p:nvSpPr>
        <p:spPr>
          <a:xfrm>
            <a:off x="5909552" y="172857"/>
            <a:ext cx="5977647"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Libre Franklin"/>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8" name="Google Shape;458;p5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9" name="Google Shape;459;p5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0" name="Google Shape;460;p5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461" name="Google Shape;461;p51"/>
          <p:cNvSpPr txBox="1">
            <a:spLocks noGrp="1"/>
          </p:cNvSpPr>
          <p:nvPr>
            <p:ph type="body" idx="1"/>
          </p:nvPr>
        </p:nvSpPr>
        <p:spPr>
          <a:xfrm>
            <a:off x="5909552" y="1031273"/>
            <a:ext cx="5977647"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961674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Phone Mockup">
  <p:cSld name="Phone Mockup">
    <p:spTree>
      <p:nvGrpSpPr>
        <p:cNvPr id="1" name="Shape 462"/>
        <p:cNvGrpSpPr/>
        <p:nvPr/>
      </p:nvGrpSpPr>
      <p:grpSpPr>
        <a:xfrm>
          <a:off x="0" y="0"/>
          <a:ext cx="0" cy="0"/>
          <a:chOff x="0" y="0"/>
          <a:chExt cx="0" cy="0"/>
        </a:xfrm>
      </p:grpSpPr>
      <p:sp>
        <p:nvSpPr>
          <p:cNvPr id="463" name="Google Shape;463;p52"/>
          <p:cNvSpPr>
            <a:spLocks noGrp="1"/>
          </p:cNvSpPr>
          <p:nvPr>
            <p:ph type="pic" idx="2"/>
          </p:nvPr>
        </p:nvSpPr>
        <p:spPr>
          <a:xfrm>
            <a:off x="4959658" y="2175029"/>
            <a:ext cx="2272684" cy="3947467"/>
          </a:xfrm>
          <a:prstGeom prst="rect">
            <a:avLst/>
          </a:prstGeom>
          <a:gradFill>
            <a:gsLst>
              <a:gs pos="0">
                <a:srgbClr val="D8D8D8"/>
              </a:gs>
              <a:gs pos="72000">
                <a:srgbClr val="B2B2B2"/>
              </a:gs>
              <a:gs pos="100000">
                <a:srgbClr val="B2B2B2"/>
              </a:gs>
            </a:gsLst>
            <a:lin ang="2700000" scaled="0"/>
          </a:gradFill>
          <a:ln>
            <a:noFill/>
          </a:ln>
        </p:spPr>
      </p:sp>
      <p:sp>
        <p:nvSpPr>
          <p:cNvPr id="464" name="Google Shape;464;p5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5" name="Google Shape;465;p5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6" name="Google Shape;466;p5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7" name="Google Shape;467;p5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
        <p:nvSpPr>
          <p:cNvPr id="468" name="Google Shape;468;p52"/>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521658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E519F-1D34-453A-9D12-A881B3106CC6}"/>
              </a:ext>
            </a:extLst>
          </p:cNvPr>
          <p:cNvSpPr>
            <a:spLocks noGrp="1"/>
          </p:cNvSpPr>
          <p:nvPr>
            <p:ph type="title" hasCustomPrompt="1"/>
          </p:nvPr>
        </p:nvSpPr>
        <p:spPr>
          <a:xfrm>
            <a:off x="304800" y="172857"/>
            <a:ext cx="11582400" cy="701731"/>
          </a:xfrm>
        </p:spPr>
        <p:txBody>
          <a:bodyPr/>
          <a:lstStyle>
            <a:lvl1pPr>
              <a:defRPr/>
            </a:lvl1pPr>
          </a:lstStyle>
          <a:p>
            <a:r>
              <a:rPr lang="en-US"/>
              <a:t>YOUR SLIDE’S TITLE GOES HERE</a:t>
            </a:r>
          </a:p>
        </p:txBody>
      </p:sp>
      <p:sp>
        <p:nvSpPr>
          <p:cNvPr id="3" name="Content Placeholder 2">
            <a:extLst>
              <a:ext uri="{FF2B5EF4-FFF2-40B4-BE49-F238E27FC236}">
                <a16:creationId xmlns:a16="http://schemas.microsoft.com/office/drawing/2014/main" id="{A753EC81-5AD8-430D-8FD1-2100649684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46B341-0739-4A4B-A870-F350F235D3D7}"/>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EC06A8F3-E230-4772-BC90-5044FB7518C4}"/>
              </a:ext>
            </a:extLst>
          </p:cNvPr>
          <p:cNvSpPr>
            <a:spLocks noGrp="1"/>
          </p:cNvSpPr>
          <p:nvPr>
            <p:ph type="sldNum" sz="quarter" idx="12"/>
          </p:nvPr>
        </p:nvSpPr>
        <p:spPr/>
        <p:txBody>
          <a:bodyPr/>
          <a:lstStyle/>
          <a:p>
            <a:fld id="{F477D24C-55BC-4150-BC77-7526DE4131D6}" type="slidenum">
              <a:rPr lang="en-US" smtClean="0"/>
              <a:t>‹#›</a:t>
            </a:fld>
            <a:endParaRPr lang="en-US"/>
          </a:p>
        </p:txBody>
      </p:sp>
      <p:sp>
        <p:nvSpPr>
          <p:cNvPr id="9" name="Text Placeholder 8">
            <a:extLst>
              <a:ext uri="{FF2B5EF4-FFF2-40B4-BE49-F238E27FC236}">
                <a16:creationId xmlns:a16="http://schemas.microsoft.com/office/drawing/2014/main" id="{50A8CA55-E1DC-4B08-9E74-256ECBEB3625}"/>
              </a:ext>
            </a:extLst>
          </p:cNvPr>
          <p:cNvSpPr>
            <a:spLocks noGrp="1"/>
          </p:cNvSpPr>
          <p:nvPr>
            <p:ph type="body" sz="quarter" idx="13" hasCustomPrompt="1"/>
          </p:nvPr>
        </p:nvSpPr>
        <p:spPr>
          <a:xfrm>
            <a:off x="304800" y="1031273"/>
            <a:ext cx="11582400" cy="850392"/>
          </a:xfrm>
        </p:spPr>
        <p:txBody>
          <a:bodyPr>
            <a:noAutofit/>
          </a:bodyPr>
          <a:lstStyle>
            <a:lvl1pPr marL="0" indent="0">
              <a:buNone/>
              <a:defRPr sz="2100">
                <a:solidFill>
                  <a:schemeClr val="accent6"/>
                </a:solidFill>
                <a:latin typeface="+mj-lt"/>
              </a:defRPr>
            </a:lvl1pPr>
            <a:lvl2pPr marL="457200" indent="0">
              <a:buNone/>
              <a:defRPr sz="2100">
                <a:latin typeface="+mj-lt"/>
              </a:defRPr>
            </a:lvl2pPr>
            <a:lvl3pPr marL="914400" indent="0">
              <a:buNone/>
              <a:defRPr sz="2100">
                <a:latin typeface="+mj-lt"/>
              </a:defRPr>
            </a:lvl3pPr>
            <a:lvl4pPr marL="1371600" indent="0">
              <a:buNone/>
              <a:defRPr sz="2100">
                <a:latin typeface="+mj-lt"/>
              </a:defRPr>
            </a:lvl4pPr>
            <a:lvl5pPr marL="1828800" indent="0">
              <a:buNone/>
              <a:defRPr sz="2100">
                <a:latin typeface="+mj-lt"/>
              </a:defRPr>
            </a:lvl5pPr>
          </a:lstStyle>
          <a:p>
            <a:pPr lvl="0"/>
            <a:r>
              <a:rPr lang="en-US"/>
              <a:t>You can put your slide’s sub-title (or strap line) over here. Make sure it’s concise and to the point. Also, do your best to not exceed two lines.</a:t>
            </a:r>
          </a:p>
        </p:txBody>
      </p:sp>
    </p:spTree>
    <p:extLst>
      <p:ext uri="{BB962C8B-B14F-4D97-AF65-F5344CB8AC3E}">
        <p14:creationId xmlns:p14="http://schemas.microsoft.com/office/powerpoint/2010/main" val="1367087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C12708-D396-F11C-30E6-D0972C8B67B8}"/>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3" name="Footer Placeholder 2">
            <a:extLst>
              <a:ext uri="{FF2B5EF4-FFF2-40B4-BE49-F238E27FC236}">
                <a16:creationId xmlns:a16="http://schemas.microsoft.com/office/drawing/2014/main" id="{B7DDD800-10D3-687E-DF7E-E7B4052591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F427EBA-C995-4B26-676E-DD400BBD3F07}"/>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936709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D2E2E-6D0D-B01E-FC3A-386CF3447C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37DCE8-6C1B-5F8D-CBF8-21C300752A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FCB77A-FCCE-AC1C-4DE8-CF67CADD1A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B849A4-119B-5F02-60B5-57F955E0760F}"/>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6" name="Footer Placeholder 5">
            <a:extLst>
              <a:ext uri="{FF2B5EF4-FFF2-40B4-BE49-F238E27FC236}">
                <a16:creationId xmlns:a16="http://schemas.microsoft.com/office/drawing/2014/main" id="{F1609142-6BBC-B78B-4594-C269886431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D87F4-FDC4-53CB-E1C3-CB1DADB850E5}"/>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2837473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4D0B7-25F3-FE0B-7154-2486AC94D7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6CE7C3-3557-3E88-9FF1-1B7016A45F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E9A3E7-6186-79D1-D31A-254F9C9F0E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3AEC2B-A4A6-2DCC-692A-DACEE169FC5C}"/>
              </a:ext>
            </a:extLst>
          </p:cNvPr>
          <p:cNvSpPr>
            <a:spLocks noGrp="1"/>
          </p:cNvSpPr>
          <p:nvPr>
            <p:ph type="dt" sz="half" idx="10"/>
          </p:nvPr>
        </p:nvSpPr>
        <p:spPr/>
        <p:txBody>
          <a:bodyPr/>
          <a:lstStyle/>
          <a:p>
            <a:fld id="{680AF44F-96D4-4B52-90F2-2624144C81D0}" type="datetimeFigureOut">
              <a:rPr lang="en-US" smtClean="0"/>
              <a:t>11/14/2024</a:t>
            </a:fld>
            <a:endParaRPr lang="en-US"/>
          </a:p>
        </p:txBody>
      </p:sp>
      <p:sp>
        <p:nvSpPr>
          <p:cNvPr id="6" name="Footer Placeholder 5">
            <a:extLst>
              <a:ext uri="{FF2B5EF4-FFF2-40B4-BE49-F238E27FC236}">
                <a16:creationId xmlns:a16="http://schemas.microsoft.com/office/drawing/2014/main" id="{D50F3087-644E-FE16-07DC-BF4185ABFE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8378A8-AAFD-AEA0-09B6-2618AD770E91}"/>
              </a:ext>
            </a:extLst>
          </p:cNvPr>
          <p:cNvSpPr>
            <a:spLocks noGrp="1"/>
          </p:cNvSpPr>
          <p:nvPr>
            <p:ph type="sldNum" sz="quarter" idx="12"/>
          </p:nvPr>
        </p:nvSpPr>
        <p:spPr/>
        <p:txBody>
          <a:bodyPr/>
          <a:lstStyle/>
          <a:p>
            <a:fld id="{B2FC2F9E-F52B-4A87-A23B-C1C4AD230779}" type="slidenum">
              <a:rPr lang="en-US" smtClean="0"/>
              <a:t>‹#›</a:t>
            </a:fld>
            <a:endParaRPr lang="en-US"/>
          </a:p>
        </p:txBody>
      </p:sp>
    </p:spTree>
    <p:extLst>
      <p:ext uri="{BB962C8B-B14F-4D97-AF65-F5344CB8AC3E}">
        <p14:creationId xmlns:p14="http://schemas.microsoft.com/office/powerpoint/2010/main" val="487510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41" Type="http://schemas.openxmlformats.org/officeDocument/2006/relationships/slideLayout" Target="../slideLayouts/slideLayout53.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image" Target="../media/image1.pn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8" Type="http://schemas.openxmlformats.org/officeDocument/2006/relationships/slideLayout" Target="../slideLayouts/slideLayout20.xml"/><Relationship Id="rId51"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61E7E5-47F3-B83A-09D5-58378BFB5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14FFC7-B8E8-0493-5247-843F0B2C98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8E69C1-1672-F677-6F30-B7E98978CD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0AF44F-96D4-4B52-90F2-2624144C81D0}" type="datetimeFigureOut">
              <a:rPr lang="en-US" smtClean="0"/>
              <a:t>11/14/2024</a:t>
            </a:fld>
            <a:endParaRPr lang="en-US"/>
          </a:p>
        </p:txBody>
      </p:sp>
      <p:sp>
        <p:nvSpPr>
          <p:cNvPr id="5" name="Footer Placeholder 4">
            <a:extLst>
              <a:ext uri="{FF2B5EF4-FFF2-40B4-BE49-F238E27FC236}">
                <a16:creationId xmlns:a16="http://schemas.microsoft.com/office/drawing/2014/main" id="{CC345FBF-EE03-79D1-0647-C4EA091C5C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5D3826F-AB6D-5782-5FA9-ABB837BDF5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FC2F9E-F52B-4A87-A23B-C1C4AD230779}" type="slidenum">
              <a:rPr lang="en-US" smtClean="0"/>
              <a:t>‹#›</a:t>
            </a:fld>
            <a:endParaRPr lang="en-US"/>
          </a:p>
        </p:txBody>
      </p:sp>
    </p:spTree>
    <p:extLst>
      <p:ext uri="{BB962C8B-B14F-4D97-AF65-F5344CB8AC3E}">
        <p14:creationId xmlns:p14="http://schemas.microsoft.com/office/powerpoint/2010/main" val="1905102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accent2"/>
              </a:buClr>
              <a:buSzPts val="4400"/>
              <a:buFont typeface="Libre Franklin"/>
              <a:buNone/>
              <a:defRPr sz="4400" b="0" i="0" u="none" strike="noStrike" cap="none">
                <a:solidFill>
                  <a:schemeClr val="accent2"/>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304799" y="2085975"/>
            <a:ext cx="11582399" cy="3705223"/>
          </a:xfrm>
          <a:prstGeom prst="rect">
            <a:avLst/>
          </a:prstGeom>
          <a:noFill/>
          <a:ln>
            <a:noFill/>
          </a:ln>
        </p:spPr>
        <p:txBody>
          <a:bodyPr spcFirstLastPara="1" wrap="square" lIns="91425" tIns="45700" rIns="91425" bIns="45700" anchor="t" anchorCtr="0">
            <a:noAutofit/>
          </a:bodyPr>
          <a:lstStyle>
            <a:lvl1pPr marL="457200" marR="0" lvl="0"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1pPr>
            <a:lvl2pPr marL="914400" marR="0" lvl="1"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L="1371600" marR="0" lvl="2"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L="1828800" marR="0" lvl="3"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L="2286000" marR="0" lvl="4"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cxnSp>
        <p:nvCxnSpPr>
          <p:cNvPr id="12" name="Google Shape;12;p1"/>
          <p:cNvCxnSpPr/>
          <p:nvPr/>
        </p:nvCxnSpPr>
        <p:spPr>
          <a:xfrm>
            <a:off x="396691"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3" name="Google Shape;13;p1"/>
          <p:cNvGrpSpPr/>
          <p:nvPr/>
        </p:nvGrpSpPr>
        <p:grpSpPr>
          <a:xfrm>
            <a:off x="304801" y="6126480"/>
            <a:ext cx="11582400" cy="426715"/>
            <a:chOff x="304801" y="6126480"/>
            <a:chExt cx="11582400" cy="426715"/>
          </a:xfrm>
        </p:grpSpPr>
        <p:sp>
          <p:nvSpPr>
            <p:cNvPr id="14" name="Google Shape;14;p1"/>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Calibri"/>
                <a:ea typeface="Calibri"/>
                <a:cs typeface="Calibri"/>
                <a:sym typeface="Calibri"/>
              </a:endParaRPr>
            </a:p>
          </p:txBody>
        </p:sp>
        <p:pic>
          <p:nvPicPr>
            <p:cNvPr id="15" name="Google Shape;15;p1"/>
            <p:cNvPicPr preferRelativeResize="0"/>
            <p:nvPr/>
          </p:nvPicPr>
          <p:blipFill rotWithShape="1">
            <a:blip r:embed="rId53">
              <a:alphaModFix/>
            </a:blip>
            <a:srcRect/>
            <a:stretch/>
          </p:blipFill>
          <p:spPr>
            <a:xfrm>
              <a:off x="10818536" y="6181797"/>
              <a:ext cx="744012" cy="316080"/>
            </a:xfrm>
            <a:prstGeom prst="rect">
              <a:avLst/>
            </a:prstGeom>
            <a:noFill/>
            <a:ln>
              <a:noFill/>
            </a:ln>
          </p:spPr>
        </p:pic>
        <p:cxnSp>
          <p:nvCxnSpPr>
            <p:cNvPr id="16" name="Google Shape;16;p1"/>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7" name="Google Shape;17;p1"/>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8" name="Google Shape;18;p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19" name="Google Shape;19;p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20" name="Google Shape;20;p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1pPr>
            <a:lvl2pPr marL="0" marR="0" lvl="1" indent="0" algn="ct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2pPr>
            <a:lvl3pPr marL="0" marR="0" lvl="2" indent="0" algn="ct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3pPr>
            <a:lvl4pPr marL="0" marR="0" lvl="3" indent="0" algn="ct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4pPr>
            <a:lvl5pPr marL="0" marR="0" lvl="4" indent="0" algn="ct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5pPr>
            <a:lvl6pPr marL="0" marR="0" lvl="5" indent="0" algn="ct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6pPr>
            <a:lvl7pPr marL="0" marR="0" lvl="6" indent="0" algn="ct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7pPr>
            <a:lvl8pPr marL="0" marR="0" lvl="7" indent="0" algn="ct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8pPr>
            <a:lvl9pPr marL="0" marR="0" lvl="8" indent="0" algn="ct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Libre Franklin"/>
                <a:ea typeface="Libre Franklin"/>
                <a:cs typeface="Libre Franklin"/>
                <a:sym typeface="Libre Franklin"/>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54158795"/>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 id="2147483700" r:id="rId38"/>
    <p:sldLayoutId id="2147483701" r:id="rId39"/>
    <p:sldLayoutId id="2147483702" r:id="rId40"/>
    <p:sldLayoutId id="2147483703" r:id="rId41"/>
    <p:sldLayoutId id="2147483704" r:id="rId42"/>
    <p:sldLayoutId id="2147483705" r:id="rId43"/>
    <p:sldLayoutId id="2147483706" r:id="rId44"/>
    <p:sldLayoutId id="2147483707" r:id="rId45"/>
    <p:sldLayoutId id="2147483708" r:id="rId46"/>
    <p:sldLayoutId id="2147483709" r:id="rId47"/>
    <p:sldLayoutId id="2147483710" r:id="rId48"/>
    <p:sldLayoutId id="2147483711" r:id="rId49"/>
    <p:sldLayoutId id="2147483712" r:id="rId50"/>
    <p:sldLayoutId id="2147483715" r:id="rId5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4128">
          <p15:clr>
            <a:srgbClr val="F26B43"/>
          </p15:clr>
        </p15:guide>
        <p15:guide id="4" orient="horz" pos="1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hyperlink" Target="https://caringcareers.ri.gov/"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hyperlink" Target="https://eohhs.ri.gov/health-workforce-dashboard" TargetMode="External"/><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54"/>
          <p:cNvSpPr txBox="1">
            <a:spLocks noGrp="1"/>
          </p:cNvSpPr>
          <p:nvPr>
            <p:ph type="ctrTitle"/>
          </p:nvPr>
        </p:nvSpPr>
        <p:spPr>
          <a:xfrm>
            <a:off x="3310340" y="4704160"/>
            <a:ext cx="8266200" cy="701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960"/>
              <a:buFont typeface="Libre Franklin"/>
              <a:buNone/>
            </a:pPr>
            <a:r>
              <a:rPr lang="en-US" sz="3200" dirty="0">
                <a:latin typeface="Franklin Gothic Demi Cond" panose="020B0706030402020204" pitchFamily="34" charset="0"/>
              </a:rPr>
              <a:t>EOHHS Healthcare Workforce Transformation</a:t>
            </a:r>
            <a:endParaRPr sz="3200" dirty="0">
              <a:latin typeface="Franklin Gothic Demi Cond" panose="020B0706030402020204" pitchFamily="34" charset="0"/>
            </a:endParaRPr>
          </a:p>
        </p:txBody>
      </p:sp>
      <p:sp>
        <p:nvSpPr>
          <p:cNvPr id="483" name="Google Shape;483;p54"/>
          <p:cNvSpPr txBox="1">
            <a:spLocks noGrp="1"/>
          </p:cNvSpPr>
          <p:nvPr>
            <p:ph type="subTitle" idx="1"/>
          </p:nvPr>
        </p:nvSpPr>
        <p:spPr>
          <a:xfrm>
            <a:off x="3310340" y="5435840"/>
            <a:ext cx="8266200" cy="48616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dirty="0">
                <a:effectLst/>
                <a:latin typeface="Calibri" panose="020F0502020204030204" pitchFamily="34" charset="0"/>
                <a:ea typeface="Calibri" panose="020F0502020204030204" pitchFamily="34" charset="0"/>
              </a:rPr>
              <a:t>Presentation to </a:t>
            </a:r>
            <a:r>
              <a:rPr lang="en-US" dirty="0">
                <a:latin typeface="Calibri" panose="020F0502020204030204" pitchFamily="34" charset="0"/>
                <a:ea typeface="Calibri" panose="020F0502020204030204" pitchFamily="34" charset="0"/>
              </a:rPr>
              <a:t>Special Legislative Commission on Older Adults</a:t>
            </a:r>
            <a:endParaRPr lang="en-US" dirty="0">
              <a:latin typeface="Franklin Gothic Demi Cond" panose="020B0706030402020204" pitchFamily="34" charset="0"/>
            </a:endParaRPr>
          </a:p>
        </p:txBody>
      </p:sp>
      <p:sp>
        <p:nvSpPr>
          <p:cNvPr id="484" name="Google Shape;484;p54"/>
          <p:cNvSpPr txBox="1">
            <a:spLocks noGrp="1"/>
          </p:cNvSpPr>
          <p:nvPr>
            <p:ph type="ftr" idx="4294967295"/>
          </p:nvPr>
        </p:nvSpPr>
        <p:spPr>
          <a:xfrm>
            <a:off x="3310339" y="6043196"/>
            <a:ext cx="8266199" cy="3381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r>
              <a:rPr lang="en-US" sz="1400" dirty="0">
                <a:solidFill>
                  <a:schemeClr val="bg1"/>
                </a:solidFill>
                <a:latin typeface="Franklin Gothic Demi Cond" panose="020B0706030402020204" pitchFamily="34" charset="0"/>
              </a:rPr>
              <a:t>November 15, 2024</a:t>
            </a:r>
            <a:endParaRPr sz="1400" dirty="0">
              <a:solidFill>
                <a:schemeClr val="bg1"/>
              </a:solidFill>
              <a:latin typeface="Franklin Gothic Demi Cond" panose="020B0706030402020204" pitchFamily="34" charset="0"/>
            </a:endParaRPr>
          </a:p>
        </p:txBody>
      </p:sp>
      <p:sp>
        <p:nvSpPr>
          <p:cNvPr id="485" name="Google Shape;485;p54"/>
          <p:cNvSpPr txBox="1">
            <a:spLocks noGrp="1"/>
          </p:cNvSpPr>
          <p:nvPr>
            <p:ph type="sldNum" idx="4294967295"/>
          </p:nvPr>
        </p:nvSpPr>
        <p:spPr>
          <a:xfrm>
            <a:off x="11290300" y="6260658"/>
            <a:ext cx="587375" cy="33813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600"/>
              <a:buNone/>
            </a:pPr>
            <a:fld id="{00000000-1234-1234-1234-123412341234}" type="slidenum">
              <a:rPr lang="en-US"/>
              <a:t>1</a:t>
            </a:fld>
            <a:endParaRPr/>
          </a:p>
        </p:txBody>
      </p:sp>
      <p:pic>
        <p:nvPicPr>
          <p:cNvPr id="486" name="Google Shape;486;p54"/>
          <p:cNvPicPr preferRelativeResize="0">
            <a:picLocks noGrp="1"/>
          </p:cNvPicPr>
          <p:nvPr>
            <p:ph type="pic" idx="2"/>
          </p:nvPr>
        </p:nvPicPr>
        <p:blipFill rotWithShape="1">
          <a:blip r:embed="rId3">
            <a:alphaModFix/>
          </a:blip>
          <a:srcRect l="458" r="457"/>
          <a:stretch/>
        </p:blipFill>
        <p:spPr>
          <a:xfrm>
            <a:off x="304800" y="304799"/>
            <a:ext cx="11572875" cy="3538728"/>
          </a:xfrm>
          <a:prstGeom prst="rect">
            <a:avLst/>
          </a:prstGeom>
          <a:gradFill>
            <a:gsLst>
              <a:gs pos="0">
                <a:srgbClr val="D8D8D8"/>
              </a:gs>
              <a:gs pos="72000">
                <a:srgbClr val="B2B2B2"/>
              </a:gs>
              <a:gs pos="100000">
                <a:srgbClr val="B2B2B2"/>
              </a:gs>
            </a:gsLst>
            <a:lin ang="2700000" scaled="0"/>
          </a:gra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109"/>
          <p:cNvSpPr txBox="1">
            <a:spLocks noGrp="1"/>
          </p:cNvSpPr>
          <p:nvPr>
            <p:ph type="title"/>
          </p:nvPr>
        </p:nvSpPr>
        <p:spPr>
          <a:xfrm>
            <a:off x="284018" y="434452"/>
            <a:ext cx="11582400" cy="701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SzPts val="990"/>
              <a:buNone/>
            </a:pPr>
            <a:r>
              <a:rPr lang="en-US" sz="3000" b="1" dirty="0">
                <a:latin typeface="Franklin Gothic Book" panose="020B0503020102020204" pitchFamily="34" charset="0"/>
              </a:rPr>
              <a:t>Workforce Challenges Across RI’s Health and Human Services Sector</a:t>
            </a:r>
          </a:p>
        </p:txBody>
      </p:sp>
      <p:sp>
        <p:nvSpPr>
          <p:cNvPr id="971" name="Google Shape;971;p109"/>
          <p:cNvSpPr txBox="1">
            <a:spLocks noGrp="1"/>
          </p:cNvSpPr>
          <p:nvPr>
            <p:ph type="sldNum" idx="12"/>
          </p:nvPr>
        </p:nvSpPr>
        <p:spPr>
          <a:xfrm>
            <a:off x="9719988" y="6170673"/>
            <a:ext cx="587100" cy="338400"/>
          </a:xfrm>
          <a:prstGeom prst="rect">
            <a:avLst/>
          </a:prstGeom>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fld id="{00000000-1234-1234-1234-123412341234}" type="slidenum">
              <a:rPr kumimoji="0" lang="en-US" sz="1600" b="0" i="0" u="none" strike="noStrike" kern="0" cap="none" spc="0" normalizeH="0" baseline="0" noProof="0" smtClean="0">
                <a:ln>
                  <a:noFill/>
                </a:ln>
                <a:solidFill>
                  <a:srgbClr val="FFFFFF"/>
                </a:solidFill>
                <a:effectLst/>
                <a:uLnTx/>
                <a:uFillTx/>
                <a:latin typeface="Libre Franklin"/>
                <a:sym typeface="Libre Franklin"/>
              </a:rPr>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t>2</a:t>
            </a:fld>
            <a:endParaRPr kumimoji="0" lang="en-US" sz="1600" b="0" i="0" u="none" strike="noStrike" kern="0" cap="none" spc="0" normalizeH="0" baseline="0" noProof="0">
              <a:ln>
                <a:noFill/>
              </a:ln>
              <a:solidFill>
                <a:srgbClr val="FFFFFF"/>
              </a:solidFill>
              <a:effectLst/>
              <a:uLnTx/>
              <a:uFillTx/>
              <a:latin typeface="Libre Franklin"/>
              <a:sym typeface="Libre Franklin"/>
            </a:endParaRPr>
          </a:p>
        </p:txBody>
      </p:sp>
      <p:sp>
        <p:nvSpPr>
          <p:cNvPr id="972" name="Google Shape;972;p109"/>
          <p:cNvSpPr txBox="1">
            <a:spLocks noGrp="1"/>
          </p:cNvSpPr>
          <p:nvPr>
            <p:ph type="body" idx="1"/>
          </p:nvPr>
        </p:nvSpPr>
        <p:spPr>
          <a:xfrm>
            <a:off x="304800" y="1246360"/>
            <a:ext cx="11582400" cy="4627497"/>
          </a:xfrm>
          <a:prstGeom prst="rect">
            <a:avLst/>
          </a:prstGeom>
        </p:spPr>
        <p:txBody>
          <a:bodyPr spcFirstLastPara="1" wrap="square" lIns="91425" tIns="45700" rIns="91425" bIns="45700" anchor="t" anchorCtr="0">
            <a:noAutofit/>
          </a:bodyPr>
          <a:lstStyle/>
          <a:p>
            <a:pPr marL="95250" lvl="0" indent="0" algn="l" rtl="0">
              <a:spcBef>
                <a:spcPts val="600"/>
              </a:spcBef>
              <a:spcAft>
                <a:spcPts val="600"/>
              </a:spcAft>
              <a:buClr>
                <a:schemeClr val="dk1"/>
              </a:buClr>
              <a:buSzPts val="2100"/>
              <a:buNone/>
            </a:pPr>
            <a:r>
              <a:rPr lang="en-US" sz="2400" dirty="0">
                <a:solidFill>
                  <a:srgbClr val="002060"/>
                </a:solidFill>
                <a:latin typeface="Franklin Gothic Book" panose="020B0503020102020204" pitchFamily="34" charset="0"/>
              </a:rPr>
              <a:t>Pre- and post-pandemic</a:t>
            </a:r>
          </a:p>
          <a:p>
            <a:pPr marL="640080" indent="-361950">
              <a:spcBef>
                <a:spcPts val="0"/>
              </a:spcBef>
              <a:buClr>
                <a:schemeClr val="dk1"/>
              </a:buClr>
              <a:buSzPts val="2100"/>
              <a:buFont typeface="Courier New" panose="02070309020205020404" pitchFamily="49" charset="0"/>
              <a:buChar char="o"/>
            </a:pPr>
            <a:r>
              <a:rPr lang="en-US" sz="1800" dirty="0">
                <a:solidFill>
                  <a:schemeClr val="accent2">
                    <a:lumMod val="75000"/>
                  </a:schemeClr>
                </a:solidFill>
                <a:latin typeface="Franklin Gothic Book" panose="020B0503020102020204" pitchFamily="34" charset="0"/>
              </a:rPr>
              <a:t>Emotionally &amp; physically exhausting work</a:t>
            </a:r>
          </a:p>
          <a:p>
            <a:pPr marL="640080" indent="-361950">
              <a:spcBef>
                <a:spcPts val="0"/>
              </a:spcBef>
              <a:buClr>
                <a:schemeClr val="dk1"/>
              </a:buClr>
              <a:buSzPts val="2100"/>
              <a:buFont typeface="Courier New" panose="02070309020205020404" pitchFamily="49" charset="0"/>
              <a:buChar char="o"/>
            </a:pPr>
            <a:r>
              <a:rPr lang="en-US" sz="1800" dirty="0">
                <a:solidFill>
                  <a:schemeClr val="accent2">
                    <a:lumMod val="75000"/>
                  </a:schemeClr>
                </a:solidFill>
                <a:latin typeface="Franklin Gothic Book" panose="020B0503020102020204" pitchFamily="34" charset="0"/>
              </a:rPr>
              <a:t>Lack of respect and recognition</a:t>
            </a:r>
          </a:p>
          <a:p>
            <a:pPr marL="640080" indent="-361950">
              <a:spcBef>
                <a:spcPts val="0"/>
              </a:spcBef>
              <a:buClr>
                <a:schemeClr val="dk1"/>
              </a:buClr>
              <a:buSzPts val="2100"/>
              <a:buFont typeface="Courier New" panose="02070309020205020404" pitchFamily="49" charset="0"/>
              <a:buChar char="o"/>
            </a:pPr>
            <a:r>
              <a:rPr lang="en-US" sz="1800" dirty="0">
                <a:solidFill>
                  <a:schemeClr val="accent2">
                    <a:lumMod val="75000"/>
                  </a:schemeClr>
                </a:solidFill>
                <a:latin typeface="Franklin Gothic Book" panose="020B0503020102020204" pitchFamily="34" charset="0"/>
              </a:rPr>
              <a:t>Lack of racial, linguistic, and ethnic diversity, especially in the licensed workforce</a:t>
            </a:r>
          </a:p>
          <a:p>
            <a:pPr marL="640080" lvl="0" indent="-361950">
              <a:spcBef>
                <a:spcPts val="0"/>
              </a:spcBef>
              <a:buClr>
                <a:schemeClr val="dk1"/>
              </a:buClr>
              <a:buSzPts val="2100"/>
              <a:buFont typeface="Courier New" panose="02070309020205020404" pitchFamily="49" charset="0"/>
              <a:buChar char="o"/>
            </a:pPr>
            <a:r>
              <a:rPr lang="en-US" sz="1800" dirty="0">
                <a:solidFill>
                  <a:schemeClr val="accent2">
                    <a:lumMod val="75000"/>
                  </a:schemeClr>
                </a:solidFill>
                <a:latin typeface="Franklin Gothic Book" panose="020B0503020102020204" pitchFamily="34" charset="0"/>
              </a:rPr>
              <a:t>Workforce stress, burnout, and turnover across all settings and occupations</a:t>
            </a:r>
          </a:p>
          <a:p>
            <a:pPr marL="640080" indent="-361950">
              <a:spcBef>
                <a:spcPts val="0"/>
              </a:spcBef>
              <a:buClr>
                <a:schemeClr val="dk1"/>
              </a:buClr>
              <a:buSzPts val="2100"/>
              <a:buFont typeface="Courier New" panose="02070309020205020404" pitchFamily="49" charset="0"/>
              <a:buChar char="o"/>
            </a:pPr>
            <a:r>
              <a:rPr lang="en-US" sz="1800" dirty="0">
                <a:solidFill>
                  <a:schemeClr val="accent2">
                    <a:lumMod val="75000"/>
                  </a:schemeClr>
                </a:solidFill>
                <a:latin typeface="Franklin Gothic Book" panose="020B0503020102020204" pitchFamily="34" charset="0"/>
              </a:rPr>
              <a:t>Uncompetitive reimbursement rates and wages</a:t>
            </a:r>
          </a:p>
          <a:p>
            <a:pPr marL="640080" indent="-361950">
              <a:spcBef>
                <a:spcPts val="0"/>
              </a:spcBef>
              <a:buClr>
                <a:schemeClr val="dk1"/>
              </a:buClr>
              <a:buSzPts val="2100"/>
              <a:buFont typeface="Courier New" panose="02070309020205020404" pitchFamily="49" charset="0"/>
              <a:buChar char="o"/>
            </a:pPr>
            <a:r>
              <a:rPr lang="en-US" sz="1800" dirty="0">
                <a:solidFill>
                  <a:schemeClr val="accent2">
                    <a:lumMod val="75000"/>
                  </a:schemeClr>
                </a:solidFill>
                <a:latin typeface="Franklin Gothic Book" panose="020B0503020102020204" pitchFamily="34" charset="0"/>
              </a:rPr>
              <a:t>Limited opportunities &amp; barriers to advancement</a:t>
            </a:r>
          </a:p>
          <a:p>
            <a:pPr marL="640080" indent="-361950">
              <a:spcBef>
                <a:spcPts val="0"/>
              </a:spcBef>
              <a:buClr>
                <a:schemeClr val="dk1"/>
              </a:buClr>
              <a:buSzPts val="2100"/>
              <a:buFont typeface="Courier New" panose="02070309020205020404" pitchFamily="49" charset="0"/>
              <a:buChar char="o"/>
            </a:pPr>
            <a:r>
              <a:rPr lang="en-US" sz="1800" dirty="0">
                <a:solidFill>
                  <a:schemeClr val="accent2">
                    <a:lumMod val="75000"/>
                  </a:schemeClr>
                </a:solidFill>
                <a:latin typeface="Franklin Gothic Book" panose="020B0503020102020204" pitchFamily="34" charset="0"/>
              </a:rPr>
              <a:t>Tight labor market (“Great Resignation”; structural shortages) </a:t>
            </a:r>
          </a:p>
          <a:p>
            <a:pPr marL="95250" lvl="0" indent="0" algn="l" rtl="0">
              <a:lnSpc>
                <a:spcPct val="100000"/>
              </a:lnSpc>
              <a:spcBef>
                <a:spcPts val="0"/>
              </a:spcBef>
              <a:spcAft>
                <a:spcPts val="0"/>
              </a:spcAft>
              <a:buClr>
                <a:schemeClr val="dk1"/>
              </a:buClr>
              <a:buSzPts val="2100"/>
              <a:buNone/>
            </a:pPr>
            <a:endParaRPr lang="en-US" sz="1400" dirty="0">
              <a:solidFill>
                <a:schemeClr val="tx1">
                  <a:lumMod val="65000"/>
                  <a:lumOff val="35000"/>
                </a:schemeClr>
              </a:solidFill>
              <a:latin typeface="Franklin Gothic Book" panose="020B0503020102020204" pitchFamily="34" charset="0"/>
            </a:endParaRPr>
          </a:p>
          <a:p>
            <a:pPr marL="95250" lvl="0" indent="0" algn="l" rtl="0">
              <a:lnSpc>
                <a:spcPct val="100000"/>
              </a:lnSpc>
              <a:spcBef>
                <a:spcPts val="0"/>
              </a:spcBef>
              <a:spcAft>
                <a:spcPts val="0"/>
              </a:spcAft>
              <a:buClr>
                <a:schemeClr val="dk1"/>
              </a:buClr>
              <a:buSzPts val="2100"/>
              <a:buNone/>
            </a:pPr>
            <a:br>
              <a:rPr lang="en-US" sz="1400" dirty="0">
                <a:solidFill>
                  <a:schemeClr val="tx1">
                    <a:lumMod val="65000"/>
                    <a:lumOff val="35000"/>
                  </a:schemeClr>
                </a:solidFill>
                <a:latin typeface="Franklin Gothic Book" panose="020B0503020102020204" pitchFamily="34" charset="0"/>
              </a:rPr>
            </a:br>
            <a:r>
              <a:rPr lang="en-US" sz="2100" dirty="0">
                <a:solidFill>
                  <a:srgbClr val="002060"/>
                </a:solidFill>
                <a:latin typeface="Franklin Gothic Book" panose="020B0503020102020204" pitchFamily="34" charset="0"/>
              </a:rPr>
              <a:t>…All of which have adversely impacted workforce recruitment &amp; retention AND timely access to quality care and services for older adults.</a:t>
            </a:r>
          </a:p>
        </p:txBody>
      </p:sp>
    </p:spTree>
    <p:extLst>
      <p:ext uri="{BB962C8B-B14F-4D97-AF65-F5344CB8AC3E}">
        <p14:creationId xmlns:p14="http://schemas.microsoft.com/office/powerpoint/2010/main" val="705954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8F474-74C2-412C-9F7C-79306623DB7B}"/>
              </a:ext>
            </a:extLst>
          </p:cNvPr>
          <p:cNvSpPr>
            <a:spLocks noGrp="1"/>
          </p:cNvSpPr>
          <p:nvPr>
            <p:ph type="title"/>
          </p:nvPr>
        </p:nvSpPr>
        <p:spPr>
          <a:xfrm>
            <a:off x="304800" y="437908"/>
            <a:ext cx="11582400" cy="701731"/>
          </a:xfrm>
        </p:spPr>
        <p:txBody>
          <a:bodyPr>
            <a:normAutofit/>
          </a:bodyPr>
          <a:lstStyle/>
          <a:p>
            <a:pPr>
              <a:buSzPts val="990"/>
            </a:pPr>
            <a:r>
              <a:rPr lang="en-US" sz="3200" b="1" dirty="0">
                <a:latin typeface="Franklin Gothic Book" panose="020B0503020102020204" pitchFamily="34" charset="0"/>
              </a:rPr>
              <a:t>Rhode Island’s Health Workforce Planning Initiative</a:t>
            </a:r>
          </a:p>
        </p:txBody>
      </p:sp>
      <p:sp>
        <p:nvSpPr>
          <p:cNvPr id="4" name="Content Placeholder 3">
            <a:extLst>
              <a:ext uri="{FF2B5EF4-FFF2-40B4-BE49-F238E27FC236}">
                <a16:creationId xmlns:a16="http://schemas.microsoft.com/office/drawing/2014/main" id="{2A40EA1A-6FD9-4EC1-A1A5-80DFF8AC3F64}"/>
              </a:ext>
            </a:extLst>
          </p:cNvPr>
          <p:cNvSpPr>
            <a:spLocks noGrp="1"/>
          </p:cNvSpPr>
          <p:nvPr>
            <p:ph idx="1"/>
          </p:nvPr>
        </p:nvSpPr>
        <p:spPr>
          <a:xfrm>
            <a:off x="500198" y="1477377"/>
            <a:ext cx="11319270" cy="4200578"/>
          </a:xfrm>
        </p:spPr>
        <p:txBody>
          <a:bodyPr vert="horz" lIns="91440" tIns="45720" rIns="91440" bIns="45720" rtlCol="0" anchor="t">
            <a:noAutofit/>
          </a:bodyPr>
          <a:lstStyle/>
          <a:p>
            <a:pPr>
              <a:lnSpc>
                <a:spcPct val="100000"/>
              </a:lnSpc>
              <a:spcBef>
                <a:spcPts val="0"/>
              </a:spcBef>
              <a:spcAft>
                <a:spcPts val="1800"/>
              </a:spcAft>
              <a:buClr>
                <a:srgbClr val="FF0000"/>
              </a:buClr>
              <a:buSzPts val="2100"/>
              <a:buFont typeface="Wingdings" panose="05000000000000000000" pitchFamily="2" charset="2"/>
              <a:buChar char="§"/>
            </a:pPr>
            <a:r>
              <a:rPr lang="en-US" sz="2000" dirty="0">
                <a:solidFill>
                  <a:srgbClr val="002060"/>
                </a:solidFill>
                <a:latin typeface="Franklin Gothic Book" panose="020B0503020102020204" pitchFamily="34" charset="0"/>
              </a:rPr>
              <a:t>Launched in April 2022 by EOHHS, OPC, and DLT at Health Workforce Summit </a:t>
            </a:r>
          </a:p>
          <a:p>
            <a:pPr>
              <a:lnSpc>
                <a:spcPct val="100000"/>
              </a:lnSpc>
              <a:spcBef>
                <a:spcPts val="0"/>
              </a:spcBef>
              <a:spcAft>
                <a:spcPts val="1800"/>
              </a:spcAft>
              <a:buClr>
                <a:srgbClr val="FF0000"/>
              </a:buClr>
              <a:buSzPts val="2100"/>
              <a:buFont typeface="Wingdings" panose="05000000000000000000" pitchFamily="2" charset="2"/>
              <a:buChar char="§"/>
            </a:pPr>
            <a:r>
              <a:rPr lang="en-US" sz="2000" dirty="0">
                <a:solidFill>
                  <a:srgbClr val="002060"/>
                </a:solidFill>
                <a:latin typeface="Franklin Gothic Book" panose="020B0503020102020204" pitchFamily="34" charset="0"/>
              </a:rPr>
              <a:t>Over 600 individuals from 200+ organizations</a:t>
            </a:r>
          </a:p>
          <a:p>
            <a:pPr>
              <a:lnSpc>
                <a:spcPct val="100000"/>
              </a:lnSpc>
              <a:spcBef>
                <a:spcPts val="0"/>
              </a:spcBef>
              <a:spcAft>
                <a:spcPts val="1800"/>
              </a:spcAft>
              <a:buClr>
                <a:srgbClr val="FF0000"/>
              </a:buClr>
              <a:buSzPts val="2100"/>
              <a:buFont typeface="Wingdings" panose="05000000000000000000" pitchFamily="2" charset="2"/>
              <a:buChar char="§"/>
            </a:pPr>
            <a:r>
              <a:rPr lang="en-US" sz="2000" dirty="0">
                <a:solidFill>
                  <a:srgbClr val="002060"/>
                </a:solidFill>
                <a:latin typeface="Franklin Gothic Book" panose="020B0503020102020204" pitchFamily="34" charset="0"/>
              </a:rPr>
              <a:t>Weekly public-private sector project team meetings</a:t>
            </a:r>
          </a:p>
          <a:p>
            <a:pPr>
              <a:lnSpc>
                <a:spcPct val="100000"/>
              </a:lnSpc>
              <a:spcBef>
                <a:spcPts val="0"/>
              </a:spcBef>
              <a:spcAft>
                <a:spcPts val="1800"/>
              </a:spcAft>
              <a:buClr>
                <a:srgbClr val="FF0000"/>
              </a:buClr>
              <a:buSzPts val="2100"/>
              <a:buFont typeface="Wingdings" panose="05000000000000000000" pitchFamily="2" charset="2"/>
              <a:buChar char="§"/>
            </a:pPr>
            <a:r>
              <a:rPr lang="en-US" sz="2000" dirty="0">
                <a:solidFill>
                  <a:srgbClr val="002060"/>
                </a:solidFill>
                <a:latin typeface="Franklin Gothic Book" panose="020B0503020102020204" pitchFamily="34" charset="0"/>
              </a:rPr>
              <a:t>Workgroups and project implementation teams </a:t>
            </a:r>
          </a:p>
          <a:p>
            <a:pPr>
              <a:lnSpc>
                <a:spcPct val="100000"/>
              </a:lnSpc>
              <a:spcBef>
                <a:spcPts val="0"/>
              </a:spcBef>
              <a:spcAft>
                <a:spcPts val="1800"/>
              </a:spcAft>
              <a:buClr>
                <a:srgbClr val="FF0000"/>
              </a:buClr>
              <a:buSzPts val="2100"/>
              <a:buFont typeface="Wingdings" panose="05000000000000000000" pitchFamily="2" charset="2"/>
              <a:buChar char="§"/>
            </a:pPr>
            <a:r>
              <a:rPr lang="en-US" sz="2000" dirty="0">
                <a:solidFill>
                  <a:srgbClr val="002060"/>
                </a:solidFill>
                <a:latin typeface="Franklin Gothic Book" panose="020B0503020102020204" pitchFamily="34" charset="0"/>
              </a:rPr>
              <a:t>Quarterly online update meetings attended by 125 – 150 stakeholders</a:t>
            </a:r>
          </a:p>
          <a:p>
            <a:pPr>
              <a:lnSpc>
                <a:spcPct val="100000"/>
              </a:lnSpc>
              <a:spcBef>
                <a:spcPts val="0"/>
              </a:spcBef>
              <a:spcAft>
                <a:spcPts val="1800"/>
              </a:spcAft>
              <a:buClr>
                <a:srgbClr val="FF0000"/>
              </a:buClr>
              <a:buSzPts val="2100"/>
              <a:buFont typeface="Wingdings" panose="05000000000000000000" pitchFamily="2" charset="2"/>
              <a:buChar char="§"/>
            </a:pPr>
            <a:r>
              <a:rPr lang="en-US" sz="2000" dirty="0">
                <a:solidFill>
                  <a:srgbClr val="002060"/>
                </a:solidFill>
                <a:latin typeface="Franklin Gothic Book" panose="020B0503020102020204" pitchFamily="34" charset="0"/>
              </a:rPr>
              <a:t>Quarterly electronic newsletter sent to over 1,700 contacts</a:t>
            </a:r>
          </a:p>
          <a:p>
            <a:pPr>
              <a:lnSpc>
                <a:spcPct val="100000"/>
              </a:lnSpc>
              <a:spcBef>
                <a:spcPts val="0"/>
              </a:spcBef>
              <a:spcAft>
                <a:spcPts val="1800"/>
              </a:spcAft>
              <a:buClr>
                <a:srgbClr val="FF0000"/>
              </a:buClr>
              <a:buSzPts val="2100"/>
              <a:buFont typeface="Wingdings" panose="05000000000000000000" pitchFamily="2" charset="2"/>
              <a:buChar char="§"/>
            </a:pPr>
            <a:r>
              <a:rPr lang="en-US" sz="2000" dirty="0">
                <a:solidFill>
                  <a:srgbClr val="002060"/>
                </a:solidFill>
                <a:latin typeface="Franklin Gothic Book" panose="020B0503020102020204" pitchFamily="34" charset="0"/>
              </a:rPr>
              <a:t>Three annual Summits (75, 125, and 155 attendees); two attended by Governor McKee</a:t>
            </a:r>
          </a:p>
        </p:txBody>
      </p:sp>
    </p:spTree>
    <p:extLst>
      <p:ext uri="{BB962C8B-B14F-4D97-AF65-F5344CB8AC3E}">
        <p14:creationId xmlns:p14="http://schemas.microsoft.com/office/powerpoint/2010/main" val="2931741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8F474-74C2-412C-9F7C-79306623DB7B}"/>
              </a:ext>
            </a:extLst>
          </p:cNvPr>
          <p:cNvSpPr>
            <a:spLocks noGrp="1"/>
          </p:cNvSpPr>
          <p:nvPr>
            <p:ph type="title"/>
          </p:nvPr>
        </p:nvSpPr>
        <p:spPr>
          <a:xfrm>
            <a:off x="337456" y="295317"/>
            <a:ext cx="11582400" cy="701731"/>
          </a:xfrm>
        </p:spPr>
        <p:txBody>
          <a:bodyPr wrap="square" anchor="t">
            <a:normAutofit/>
          </a:bodyPr>
          <a:lstStyle/>
          <a:p>
            <a:r>
              <a:rPr lang="en-US" sz="4000" b="1" dirty="0">
                <a:latin typeface="Franklin Gothic Book" panose="020B0503020102020204" pitchFamily="34" charset="0"/>
              </a:rPr>
              <a:t>Aging in Rhode Island</a:t>
            </a:r>
            <a:endParaRPr lang="en-US" sz="3700" b="1" dirty="0"/>
          </a:p>
        </p:txBody>
      </p:sp>
      <p:pic>
        <p:nvPicPr>
          <p:cNvPr id="8" name="Picture 7">
            <a:extLst>
              <a:ext uri="{FF2B5EF4-FFF2-40B4-BE49-F238E27FC236}">
                <a16:creationId xmlns:a16="http://schemas.microsoft.com/office/drawing/2014/main" id="{AECFA5BC-CC22-4DD6-17DF-FF9F35675954}"/>
              </a:ext>
            </a:extLst>
          </p:cNvPr>
          <p:cNvPicPr>
            <a:picLocks noChangeAspect="1"/>
          </p:cNvPicPr>
          <p:nvPr/>
        </p:nvPicPr>
        <p:blipFill>
          <a:blip r:embed="rId3"/>
          <a:stretch>
            <a:fillRect/>
          </a:stretch>
        </p:blipFill>
        <p:spPr>
          <a:xfrm>
            <a:off x="1763489" y="1811223"/>
            <a:ext cx="8670265" cy="4183402"/>
          </a:xfrm>
          <a:prstGeom prst="rect">
            <a:avLst/>
          </a:prstGeom>
          <a:noFill/>
        </p:spPr>
      </p:pic>
      <p:sp>
        <p:nvSpPr>
          <p:cNvPr id="5" name="Slide Number Placeholder 4">
            <a:extLst>
              <a:ext uri="{FF2B5EF4-FFF2-40B4-BE49-F238E27FC236}">
                <a16:creationId xmlns:a16="http://schemas.microsoft.com/office/drawing/2014/main" id="{5EF6580E-AF1B-490A-A9F3-DB3FA93AF326}"/>
              </a:ext>
            </a:extLst>
          </p:cNvPr>
          <p:cNvSpPr>
            <a:spLocks noGrp="1"/>
          </p:cNvSpPr>
          <p:nvPr>
            <p:ph type="sldNum" sz="quarter" idx="12"/>
          </p:nvPr>
        </p:nvSpPr>
        <p:spPr>
          <a:xfrm>
            <a:off x="9719988" y="6170673"/>
            <a:ext cx="586986" cy="338328"/>
          </a:xfrm>
        </p:spPr>
        <p:txBody>
          <a:bodyPr wrap="square" anchor="ctr">
            <a:normAutofit/>
          </a:bodyPr>
          <a:lstStyle/>
          <a:p>
            <a:pPr>
              <a:lnSpc>
                <a:spcPct val="90000"/>
              </a:lnSpc>
              <a:spcAft>
                <a:spcPts val="600"/>
              </a:spcAft>
            </a:pPr>
            <a:fld id="{F477D24C-55BC-4150-BC77-7526DE4131D6}" type="slidenum">
              <a:rPr lang="en-US" sz="1200" smtClean="0"/>
              <a:pPr>
                <a:lnSpc>
                  <a:spcPct val="90000"/>
                </a:lnSpc>
                <a:spcAft>
                  <a:spcPts val="600"/>
                </a:spcAft>
              </a:pPr>
              <a:t>4</a:t>
            </a:fld>
            <a:endParaRPr lang="en-US" sz="1200"/>
          </a:p>
        </p:txBody>
      </p:sp>
      <p:sp>
        <p:nvSpPr>
          <p:cNvPr id="13" name="Text Placeholder 4">
            <a:extLst>
              <a:ext uri="{FF2B5EF4-FFF2-40B4-BE49-F238E27FC236}">
                <a16:creationId xmlns:a16="http://schemas.microsoft.com/office/drawing/2014/main" id="{B3945B54-0265-D3C3-A6A5-8FF7894633A2}"/>
              </a:ext>
            </a:extLst>
          </p:cNvPr>
          <p:cNvSpPr>
            <a:spLocks noGrp="1"/>
          </p:cNvSpPr>
          <p:nvPr>
            <p:ph type="body" sz="quarter" idx="13"/>
          </p:nvPr>
        </p:nvSpPr>
        <p:spPr>
          <a:xfrm>
            <a:off x="304800" y="990453"/>
            <a:ext cx="11582400" cy="850392"/>
          </a:xfrm>
        </p:spPr>
        <p:txBody>
          <a:bodyPr/>
          <a:lstStyle/>
          <a:p>
            <a:pPr>
              <a:lnSpc>
                <a:spcPct val="110000"/>
              </a:lnSpc>
            </a:pPr>
            <a:r>
              <a:rPr lang="en-US" sz="1800" b="0" i="0" dirty="0">
                <a:solidFill>
                  <a:srgbClr val="404040"/>
                </a:solidFill>
                <a:effectLst/>
                <a:latin typeface="Work Sans VF"/>
              </a:rPr>
              <a:t>By 2030, it is estimated that one in four Rhode Islanders will be 65 or older, while adults living with disabilities in Rhode Island account for 13 percent of the total state population, versus 12 percent nationally.</a:t>
            </a:r>
            <a:endParaRPr lang="en-US" sz="1800" dirty="0"/>
          </a:p>
        </p:txBody>
      </p:sp>
    </p:spTree>
    <p:extLst>
      <p:ext uri="{BB962C8B-B14F-4D97-AF65-F5344CB8AC3E}">
        <p14:creationId xmlns:p14="http://schemas.microsoft.com/office/powerpoint/2010/main" val="1339718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8F474-74C2-412C-9F7C-79306623DB7B}"/>
              </a:ext>
            </a:extLst>
          </p:cNvPr>
          <p:cNvSpPr>
            <a:spLocks noGrp="1"/>
          </p:cNvSpPr>
          <p:nvPr>
            <p:ph type="title"/>
          </p:nvPr>
        </p:nvSpPr>
        <p:spPr>
          <a:xfrm>
            <a:off x="288472" y="447514"/>
            <a:ext cx="11582400" cy="701731"/>
          </a:xfrm>
        </p:spPr>
        <p:txBody>
          <a:bodyPr>
            <a:normAutofit/>
          </a:bodyPr>
          <a:lstStyle/>
          <a:p>
            <a:r>
              <a:rPr lang="en-US" sz="3300" b="1" dirty="0">
                <a:latin typeface="Franklin Gothic Book" panose="020B0503020102020204" pitchFamily="34" charset="0"/>
              </a:rPr>
              <a:t>Direct Care Workers in Long-Term Care</a:t>
            </a:r>
            <a:endParaRPr lang="en-US" sz="2700" b="1" dirty="0">
              <a:latin typeface="Franklin Gothic Book" panose="020B0503020102020204" pitchFamily="34" charset="0"/>
            </a:endParaRPr>
          </a:p>
        </p:txBody>
      </p:sp>
      <p:sp>
        <p:nvSpPr>
          <p:cNvPr id="5" name="Slide Number Placeholder 4">
            <a:extLst>
              <a:ext uri="{FF2B5EF4-FFF2-40B4-BE49-F238E27FC236}">
                <a16:creationId xmlns:a16="http://schemas.microsoft.com/office/drawing/2014/main" id="{5EF6580E-AF1B-490A-A9F3-DB3FA93AF326}"/>
              </a:ext>
            </a:extLst>
          </p:cNvPr>
          <p:cNvSpPr>
            <a:spLocks noGrp="1"/>
          </p:cNvSpPr>
          <p:nvPr>
            <p:ph type="sldNum" sz="quarter" idx="12"/>
          </p:nvPr>
        </p:nvSpPr>
        <p:spPr/>
        <p:txBody>
          <a:bodyPr/>
          <a:lstStyle/>
          <a:p>
            <a:fld id="{F477D24C-55BC-4150-BC77-7526DE4131D6}" type="slidenum">
              <a:rPr lang="en-US" smtClean="0"/>
              <a:t>5</a:t>
            </a:fld>
            <a:endParaRPr lang="en-US" dirty="0"/>
          </a:p>
        </p:txBody>
      </p:sp>
      <p:sp>
        <p:nvSpPr>
          <p:cNvPr id="4" name="Content Placeholder 3">
            <a:extLst>
              <a:ext uri="{FF2B5EF4-FFF2-40B4-BE49-F238E27FC236}">
                <a16:creationId xmlns:a16="http://schemas.microsoft.com/office/drawing/2014/main" id="{2A40EA1A-6FD9-4EC1-A1A5-80DFF8AC3F64}"/>
              </a:ext>
            </a:extLst>
          </p:cNvPr>
          <p:cNvSpPr>
            <a:spLocks noGrp="1"/>
          </p:cNvSpPr>
          <p:nvPr>
            <p:ph idx="1"/>
          </p:nvPr>
        </p:nvSpPr>
        <p:spPr>
          <a:xfrm>
            <a:off x="307722" y="1169341"/>
            <a:ext cx="11549744" cy="4712541"/>
          </a:xfrm>
          <a:solidFill>
            <a:schemeClr val="bg2">
              <a:lumMod val="20000"/>
              <a:lumOff val="80000"/>
            </a:schemeClr>
          </a:solidFill>
          <a:ln>
            <a:solidFill>
              <a:schemeClr val="tx1"/>
            </a:solidFill>
          </a:ln>
        </p:spPr>
        <p:txBody>
          <a:bodyPr/>
          <a:lstStyle/>
          <a:p>
            <a:pPr marL="128016" indent="0">
              <a:lnSpc>
                <a:spcPct val="100000"/>
              </a:lnSpc>
              <a:buNone/>
            </a:pPr>
            <a:r>
              <a:rPr lang="en-US" sz="1800" b="1" dirty="0">
                <a:solidFill>
                  <a:schemeClr val="accent2">
                    <a:lumMod val="75000"/>
                  </a:schemeClr>
                </a:solidFill>
                <a:latin typeface="Franklin Gothic Book" panose="020B0503020102020204" pitchFamily="34" charset="0"/>
              </a:rPr>
              <a:t>Nursing Assistants (CNA) </a:t>
            </a:r>
            <a:r>
              <a:rPr lang="en-US" sz="1800" b="1" u="sng" dirty="0">
                <a:solidFill>
                  <a:schemeClr val="accent2">
                    <a:lumMod val="75000"/>
                  </a:schemeClr>
                </a:solidFill>
                <a:latin typeface="Franklin Gothic Book" panose="020B0503020102020204" pitchFamily="34" charset="0"/>
              </a:rPr>
              <a:t>and</a:t>
            </a:r>
            <a:r>
              <a:rPr lang="en-US" sz="1800" b="1" dirty="0">
                <a:solidFill>
                  <a:schemeClr val="accent2">
                    <a:lumMod val="75000"/>
                  </a:schemeClr>
                </a:solidFill>
                <a:latin typeface="Franklin Gothic Book" panose="020B0503020102020204" pitchFamily="34" charset="0"/>
              </a:rPr>
              <a:t> Home Health &amp; Personal Care Aides (PCA) are low paid, disproportionately women of color, and rely on some form of public assistance.</a:t>
            </a:r>
            <a:endParaRPr lang="en-US" sz="1800" dirty="0">
              <a:solidFill>
                <a:schemeClr val="accent2">
                  <a:lumMod val="75000"/>
                </a:schemeClr>
              </a:solidFill>
              <a:latin typeface="Franklin Gothic Book" panose="020B0503020102020204" pitchFamily="34" charset="0"/>
            </a:endParaRPr>
          </a:p>
          <a:p>
            <a:pPr marL="128016" indent="0">
              <a:lnSpc>
                <a:spcPct val="100000"/>
              </a:lnSpc>
              <a:buNone/>
            </a:pPr>
            <a:endParaRPr lang="en-US" sz="600" dirty="0">
              <a:solidFill>
                <a:schemeClr val="accent2">
                  <a:lumMod val="75000"/>
                </a:schemeClr>
              </a:solidFill>
              <a:latin typeface="Franklin Gothic Book" panose="020B0503020102020204" pitchFamily="34" charset="0"/>
            </a:endParaRPr>
          </a:p>
          <a:p>
            <a:pPr marL="365760" indent="0">
              <a:lnSpc>
                <a:spcPct val="100000"/>
              </a:lnSpc>
              <a:spcBef>
                <a:spcPts val="0"/>
              </a:spcBef>
              <a:buNone/>
            </a:pPr>
            <a:r>
              <a:rPr lang="en-US" sz="1800" b="1" dirty="0">
                <a:solidFill>
                  <a:schemeClr val="accent2">
                    <a:lumMod val="75000"/>
                  </a:schemeClr>
                </a:solidFill>
                <a:latin typeface="Franklin Gothic Book" panose="020B0503020102020204" pitchFamily="34" charset="0"/>
              </a:rPr>
              <a:t>				</a:t>
            </a:r>
            <a:r>
              <a:rPr lang="en-US" b="1" u="sng" dirty="0">
                <a:solidFill>
                  <a:schemeClr val="accent2">
                    <a:lumMod val="75000"/>
                  </a:schemeClr>
                </a:solidFill>
                <a:latin typeface="Franklin Gothic Book" panose="020B0503020102020204" pitchFamily="34" charset="0"/>
              </a:rPr>
              <a:t>Employed</a:t>
            </a:r>
            <a:r>
              <a:rPr lang="en-US" b="1" dirty="0">
                <a:solidFill>
                  <a:schemeClr val="accent2">
                    <a:lumMod val="75000"/>
                  </a:schemeClr>
                </a:solidFill>
                <a:latin typeface="Franklin Gothic Book" panose="020B0503020102020204" pitchFamily="34" charset="0"/>
              </a:rPr>
              <a:t>      </a:t>
            </a:r>
            <a:r>
              <a:rPr lang="en-US" b="1" u="sng" dirty="0">
                <a:solidFill>
                  <a:schemeClr val="accent2">
                    <a:lumMod val="75000"/>
                  </a:schemeClr>
                </a:solidFill>
                <a:latin typeface="Franklin Gothic Book" panose="020B0503020102020204" pitchFamily="34" charset="0"/>
              </a:rPr>
              <a:t>Median wage</a:t>
            </a:r>
            <a:r>
              <a:rPr lang="en-US" b="1" dirty="0">
                <a:solidFill>
                  <a:schemeClr val="accent2">
                    <a:lumMod val="75000"/>
                  </a:schemeClr>
                </a:solidFill>
                <a:latin typeface="Franklin Gothic Book" panose="020B0503020102020204" pitchFamily="34" charset="0"/>
              </a:rPr>
              <a:t>	    </a:t>
            </a:r>
            <a:r>
              <a:rPr lang="en-US" b="1" u="sng" dirty="0">
                <a:solidFill>
                  <a:schemeClr val="accent2">
                    <a:lumMod val="75000"/>
                  </a:schemeClr>
                </a:solidFill>
                <a:latin typeface="Franklin Gothic Book" panose="020B0503020102020204" pitchFamily="34" charset="0"/>
              </a:rPr>
              <a:t>White/Hispanic/Black</a:t>
            </a:r>
            <a:r>
              <a:rPr lang="en-US" b="1" dirty="0">
                <a:solidFill>
                  <a:schemeClr val="accent2">
                    <a:lumMod val="75000"/>
                  </a:schemeClr>
                </a:solidFill>
                <a:latin typeface="Franklin Gothic Book" panose="020B0503020102020204" pitchFamily="34" charset="0"/>
              </a:rPr>
              <a:t>	</a:t>
            </a:r>
            <a:r>
              <a:rPr lang="en-US" b="1" u="sng" dirty="0">
                <a:solidFill>
                  <a:schemeClr val="accent2">
                    <a:lumMod val="75000"/>
                  </a:schemeClr>
                </a:solidFill>
                <a:latin typeface="Franklin Gothic Book" panose="020B0503020102020204" pitchFamily="34" charset="0"/>
              </a:rPr>
              <a:t> Female/Male </a:t>
            </a:r>
            <a:r>
              <a:rPr lang="en-US" b="1" dirty="0">
                <a:solidFill>
                  <a:schemeClr val="accent2">
                    <a:lumMod val="75000"/>
                  </a:schemeClr>
                </a:solidFill>
                <a:latin typeface="Franklin Gothic Book" panose="020B0503020102020204" pitchFamily="34" charset="0"/>
              </a:rPr>
              <a:t>       </a:t>
            </a:r>
          </a:p>
          <a:p>
            <a:pPr marL="365760" indent="0">
              <a:lnSpc>
                <a:spcPct val="100000"/>
              </a:lnSpc>
              <a:spcBef>
                <a:spcPts val="0"/>
              </a:spcBef>
              <a:buNone/>
            </a:pPr>
            <a:r>
              <a:rPr lang="en-US" dirty="0">
                <a:solidFill>
                  <a:schemeClr val="accent2">
                    <a:lumMod val="75000"/>
                  </a:schemeClr>
                </a:solidFill>
                <a:latin typeface="Franklin Gothic Book" panose="020B0503020102020204" pitchFamily="34" charset="0"/>
              </a:rPr>
              <a:t>Nursing Assistant .		8,040	        $20.00/hr.     	         34% / 34% / 21% 	     93%/7%</a:t>
            </a:r>
          </a:p>
          <a:p>
            <a:pPr marL="365760" indent="0">
              <a:lnSpc>
                <a:spcPct val="100000"/>
              </a:lnSpc>
              <a:spcBef>
                <a:spcPts val="0"/>
              </a:spcBef>
              <a:spcAft>
                <a:spcPts val="600"/>
              </a:spcAft>
              <a:buNone/>
            </a:pPr>
            <a:r>
              <a:rPr lang="en-US" dirty="0">
                <a:solidFill>
                  <a:schemeClr val="accent2">
                    <a:lumMod val="75000"/>
                  </a:schemeClr>
                </a:solidFill>
                <a:latin typeface="Franklin Gothic Book" panose="020B0503020102020204" pitchFamily="34" charset="0"/>
              </a:rPr>
              <a:t>Home Health &amp; Personal Care Aide  	8,370	        $18.25/hr.		N/A		         N/A</a:t>
            </a:r>
          </a:p>
          <a:p>
            <a:pPr marL="365760" indent="0">
              <a:lnSpc>
                <a:spcPct val="100000"/>
              </a:lnSpc>
              <a:spcBef>
                <a:spcPts val="0"/>
              </a:spcBef>
              <a:buNone/>
            </a:pPr>
            <a:r>
              <a:rPr lang="en-US" dirty="0">
                <a:solidFill>
                  <a:schemeClr val="accent2">
                    <a:lumMod val="75000"/>
                  </a:schemeClr>
                </a:solidFill>
                <a:latin typeface="Franklin Gothic Book" panose="020B0503020102020204" pitchFamily="34" charset="0"/>
              </a:rPr>
              <a:t>39% of Nursing Assistant and Home Health &amp; Personal Care Aide (combined) receive some form of public assistance.</a:t>
            </a:r>
          </a:p>
          <a:p>
            <a:pPr marL="128016" indent="0">
              <a:lnSpc>
                <a:spcPct val="100000"/>
              </a:lnSpc>
              <a:spcBef>
                <a:spcPts val="0"/>
              </a:spcBef>
              <a:spcAft>
                <a:spcPts val="600"/>
              </a:spcAft>
              <a:buNone/>
            </a:pPr>
            <a:br>
              <a:rPr lang="en-US" u="sng" dirty="0">
                <a:solidFill>
                  <a:schemeClr val="accent2">
                    <a:lumMod val="75000"/>
                  </a:schemeClr>
                </a:solidFill>
                <a:latin typeface="Franklin Gothic Book" panose="020B0503020102020204" pitchFamily="34" charset="0"/>
              </a:rPr>
            </a:br>
            <a:r>
              <a:rPr lang="en-US" sz="1800" b="1" dirty="0">
                <a:solidFill>
                  <a:schemeClr val="accent2">
                    <a:lumMod val="75000"/>
                  </a:schemeClr>
                </a:solidFill>
                <a:latin typeface="Franklin Gothic Book" panose="020B0503020102020204" pitchFamily="34" charset="0"/>
              </a:rPr>
              <a:t>Long-term care settings compete for CNAs with other settings		</a:t>
            </a:r>
            <a:endParaRPr lang="en-US" sz="1800" b="1" u="sng" dirty="0">
              <a:solidFill>
                <a:schemeClr val="accent2">
                  <a:lumMod val="75000"/>
                </a:schemeClr>
              </a:solidFill>
              <a:latin typeface="Franklin Gothic Book" panose="020B0503020102020204" pitchFamily="34" charset="0"/>
            </a:endParaRPr>
          </a:p>
          <a:p>
            <a:pPr marL="365760" indent="0">
              <a:lnSpc>
                <a:spcPct val="100000"/>
              </a:lnSpc>
              <a:spcBef>
                <a:spcPts val="0"/>
              </a:spcBef>
              <a:spcAft>
                <a:spcPts val="1200"/>
              </a:spcAft>
              <a:buNone/>
            </a:pPr>
            <a:r>
              <a:rPr lang="en-US" b="1" u="sng" dirty="0">
                <a:solidFill>
                  <a:schemeClr val="accent2">
                    <a:lumMod val="75000"/>
                  </a:schemeClr>
                </a:solidFill>
                <a:latin typeface="Franklin Gothic Book" panose="020B0503020102020204" pitchFamily="34" charset="0"/>
              </a:rPr>
              <a:t>Setting</a:t>
            </a:r>
            <a:r>
              <a:rPr lang="en-US" b="1" dirty="0">
                <a:solidFill>
                  <a:schemeClr val="accent2">
                    <a:lumMod val="75000"/>
                  </a:schemeClr>
                </a:solidFill>
                <a:latin typeface="Franklin Gothic Book" panose="020B0503020102020204" pitchFamily="34" charset="0"/>
              </a:rPr>
              <a:t>		</a:t>
            </a:r>
            <a:r>
              <a:rPr lang="en-US" b="1" u="sng" dirty="0">
                <a:solidFill>
                  <a:schemeClr val="accent2">
                    <a:lumMod val="75000"/>
                  </a:schemeClr>
                </a:solidFill>
                <a:latin typeface="Franklin Gothic Book" panose="020B0503020102020204" pitchFamily="34" charset="0"/>
              </a:rPr>
              <a:t>Earnings</a:t>
            </a:r>
            <a:r>
              <a:rPr lang="en-US" b="1" dirty="0">
                <a:solidFill>
                  <a:schemeClr val="accent2">
                    <a:lumMod val="75000"/>
                  </a:schemeClr>
                </a:solidFill>
                <a:latin typeface="Franklin Gothic Book" panose="020B0503020102020204" pitchFamily="34" charset="0"/>
              </a:rPr>
              <a:t>		</a:t>
            </a:r>
            <a:r>
              <a:rPr lang="en-US" b="1" u="sng" dirty="0">
                <a:solidFill>
                  <a:schemeClr val="accent2">
                    <a:lumMod val="75000"/>
                  </a:schemeClr>
                </a:solidFill>
                <a:latin typeface="Franklin Gothic Book" panose="020B0503020102020204" pitchFamily="34" charset="0"/>
              </a:rPr>
              <a:t>Employment</a:t>
            </a:r>
            <a:r>
              <a:rPr lang="en-US" b="1" dirty="0">
                <a:solidFill>
                  <a:schemeClr val="accent2">
                    <a:lumMod val="75000"/>
                  </a:schemeClr>
                </a:solidFill>
                <a:latin typeface="Franklin Gothic Book" panose="020B0503020102020204" pitchFamily="34" charset="0"/>
              </a:rPr>
              <a:t> 	</a:t>
            </a:r>
            <a:r>
              <a:rPr lang="en-US" b="1" u="sng" dirty="0">
                <a:solidFill>
                  <a:schemeClr val="accent2">
                    <a:lumMod val="75000"/>
                  </a:schemeClr>
                </a:solidFill>
                <a:latin typeface="Franklin Gothic Book" panose="020B0503020102020204" pitchFamily="34" charset="0"/>
              </a:rPr>
              <a:t>Median Age </a:t>
            </a:r>
            <a:br>
              <a:rPr lang="en-US" b="1" u="sng" dirty="0">
                <a:solidFill>
                  <a:schemeClr val="accent2">
                    <a:lumMod val="75000"/>
                  </a:schemeClr>
                </a:solidFill>
                <a:latin typeface="Franklin Gothic Book" panose="020B0503020102020204" pitchFamily="34" charset="0"/>
              </a:rPr>
            </a:br>
            <a:r>
              <a:rPr lang="en-US" dirty="0">
                <a:solidFill>
                  <a:schemeClr val="accent2">
                    <a:lumMod val="75000"/>
                  </a:schemeClr>
                </a:solidFill>
                <a:latin typeface="Franklin Gothic Book" panose="020B0503020102020204" pitchFamily="34" charset="0"/>
              </a:rPr>
              <a:t>All long-term care	$33,332		   9,894		   43.4</a:t>
            </a:r>
            <a:br>
              <a:rPr lang="en-US" dirty="0">
                <a:solidFill>
                  <a:schemeClr val="accent2">
                    <a:lumMod val="75000"/>
                  </a:schemeClr>
                </a:solidFill>
                <a:latin typeface="Franklin Gothic Book" panose="020B0503020102020204" pitchFamily="34" charset="0"/>
              </a:rPr>
            </a:br>
            <a:r>
              <a:rPr lang="en-US" dirty="0">
                <a:solidFill>
                  <a:schemeClr val="accent2">
                    <a:lumMod val="75000"/>
                  </a:schemeClr>
                </a:solidFill>
                <a:latin typeface="Franklin Gothic Book" panose="020B0503020102020204" pitchFamily="34" charset="0"/>
              </a:rPr>
              <a:t>Home Care		$26,340		   3,952		   43.9</a:t>
            </a:r>
            <a:br>
              <a:rPr lang="en-US" dirty="0">
                <a:solidFill>
                  <a:schemeClr val="accent2">
                    <a:lumMod val="75000"/>
                  </a:schemeClr>
                </a:solidFill>
                <a:latin typeface="Franklin Gothic Book" panose="020B0503020102020204" pitchFamily="34" charset="0"/>
              </a:rPr>
            </a:br>
            <a:r>
              <a:rPr lang="en-US" dirty="0">
                <a:solidFill>
                  <a:schemeClr val="accent2">
                    <a:lumMod val="75000"/>
                  </a:schemeClr>
                </a:solidFill>
                <a:latin typeface="Franklin Gothic Book" panose="020B0503020102020204" pitchFamily="34" charset="0"/>
              </a:rPr>
              <a:t>Residential		$36,632 		   6,661		   43.2</a:t>
            </a:r>
            <a:br>
              <a:rPr lang="en-US" dirty="0">
                <a:solidFill>
                  <a:schemeClr val="accent2">
                    <a:lumMod val="75000"/>
                  </a:schemeClr>
                </a:solidFill>
                <a:latin typeface="Franklin Gothic Book" panose="020B0503020102020204" pitchFamily="34" charset="0"/>
              </a:rPr>
            </a:br>
            <a:r>
              <a:rPr lang="en-US" dirty="0">
                <a:solidFill>
                  <a:schemeClr val="accent2">
                    <a:lumMod val="75000"/>
                  </a:schemeClr>
                </a:solidFill>
                <a:latin typeface="Franklin Gothic Book" panose="020B0503020102020204" pitchFamily="34" charset="0"/>
              </a:rPr>
              <a:t>Hospital		$39,796		   2,845		   39.8</a:t>
            </a:r>
            <a:br>
              <a:rPr lang="en-US" dirty="0">
                <a:solidFill>
                  <a:schemeClr val="accent2">
                    <a:lumMod val="75000"/>
                  </a:schemeClr>
                </a:solidFill>
                <a:latin typeface="Franklin Gothic Book" panose="020B0503020102020204" pitchFamily="34" charset="0"/>
              </a:rPr>
            </a:br>
            <a:r>
              <a:rPr lang="en-US" dirty="0">
                <a:solidFill>
                  <a:schemeClr val="accent2">
                    <a:lumMod val="75000"/>
                  </a:schemeClr>
                </a:solidFill>
                <a:latin typeface="Franklin Gothic Book" panose="020B0503020102020204" pitchFamily="34" charset="0"/>
              </a:rPr>
              <a:t>Government 		$51,076		      506		   48.8</a:t>
            </a:r>
            <a:br>
              <a:rPr lang="en-US" dirty="0">
                <a:solidFill>
                  <a:schemeClr val="accent2">
                    <a:lumMod val="75000"/>
                  </a:schemeClr>
                </a:solidFill>
                <a:latin typeface="Franklin Gothic Book" panose="020B0503020102020204" pitchFamily="34" charset="0"/>
              </a:rPr>
            </a:br>
            <a:r>
              <a:rPr lang="en-US" dirty="0">
                <a:solidFill>
                  <a:schemeClr val="accent2">
                    <a:lumMod val="75000"/>
                  </a:schemeClr>
                </a:solidFill>
                <a:latin typeface="Franklin Gothic Book" panose="020B0503020102020204" pitchFamily="34" charset="0"/>
              </a:rPr>
              <a:t>Temporary employment	$17,040		   2,557		   39.2</a:t>
            </a:r>
          </a:p>
          <a:p>
            <a:pPr marL="127000" indent="0">
              <a:lnSpc>
                <a:spcPct val="100000"/>
              </a:lnSpc>
              <a:spcBef>
                <a:spcPts val="0"/>
              </a:spcBef>
              <a:spcAft>
                <a:spcPts val="1800"/>
              </a:spcAft>
              <a:buNone/>
            </a:pPr>
            <a:r>
              <a:rPr lang="en-US" b="1" dirty="0">
                <a:solidFill>
                  <a:schemeClr val="accent2">
                    <a:lumMod val="75000"/>
                  </a:schemeClr>
                </a:solidFill>
                <a:latin typeface="Franklin Gothic Book" panose="020B0503020102020204" pitchFamily="34" charset="0"/>
              </a:rPr>
              <a:t>Growth in CNA employment (2019-2023)</a:t>
            </a:r>
            <a:r>
              <a:rPr lang="en-US" dirty="0">
                <a:solidFill>
                  <a:schemeClr val="accent2">
                    <a:lumMod val="75000"/>
                  </a:schemeClr>
                </a:solidFill>
                <a:latin typeface="Franklin Gothic Book" panose="020B0503020102020204" pitchFamily="34" charset="0"/>
              </a:rPr>
              <a:t>:    </a:t>
            </a:r>
            <a:r>
              <a:rPr lang="en-US" b="1" dirty="0">
                <a:solidFill>
                  <a:schemeClr val="accent2">
                    <a:lumMod val="75000"/>
                  </a:schemeClr>
                </a:solidFill>
                <a:latin typeface="Franklin Gothic Book" panose="020B0503020102020204" pitchFamily="34" charset="0"/>
              </a:rPr>
              <a:t>All healthcare settings: 1.4%      Temporary employment:  37.2%  (2,557)</a:t>
            </a:r>
          </a:p>
          <a:p>
            <a:pPr marL="127000" indent="0">
              <a:lnSpc>
                <a:spcPct val="100000"/>
              </a:lnSpc>
              <a:spcBef>
                <a:spcPts val="0"/>
              </a:spcBef>
              <a:spcAft>
                <a:spcPts val="1800"/>
              </a:spcAft>
              <a:buNone/>
            </a:pPr>
            <a:endParaRPr lang="en-US" sz="1800" dirty="0">
              <a:latin typeface="Franklin Gothic Book" panose="020B0503020102020204" pitchFamily="34" charset="0"/>
            </a:endParaRPr>
          </a:p>
        </p:txBody>
      </p:sp>
      <p:sp>
        <p:nvSpPr>
          <p:cNvPr id="12" name="TextBox 11">
            <a:extLst>
              <a:ext uri="{FF2B5EF4-FFF2-40B4-BE49-F238E27FC236}">
                <a16:creationId xmlns:a16="http://schemas.microsoft.com/office/drawing/2014/main" id="{B0A84CBF-AEDC-BE0D-1B47-6556E8247190}"/>
              </a:ext>
            </a:extLst>
          </p:cNvPr>
          <p:cNvSpPr txBox="1"/>
          <p:nvPr/>
        </p:nvSpPr>
        <p:spPr>
          <a:xfrm>
            <a:off x="4550344" y="5904460"/>
            <a:ext cx="7333934" cy="246221"/>
          </a:xfrm>
          <a:prstGeom prst="rect">
            <a:avLst/>
          </a:prstGeom>
          <a:noFill/>
        </p:spPr>
        <p:txBody>
          <a:bodyPr wrap="square">
            <a:spAutoFit/>
          </a:bodyPr>
          <a:lstStyle/>
          <a:p>
            <a:pPr marL="127000" indent="0" algn="r">
              <a:lnSpc>
                <a:spcPct val="100000"/>
              </a:lnSpc>
              <a:spcBef>
                <a:spcPts val="0"/>
              </a:spcBef>
              <a:spcAft>
                <a:spcPts val="1800"/>
              </a:spcAft>
              <a:buNone/>
            </a:pPr>
            <a:r>
              <a:rPr lang="en-US" sz="1000" dirty="0">
                <a:latin typeface="Franklin Gothic Book" panose="020B0503020102020204" pitchFamily="34" charset="0"/>
              </a:rPr>
              <a:t>Sources:  RI DLT; RI EOHHS; PHI National;  All data is for 2023 unless otherwise note.</a:t>
            </a:r>
          </a:p>
        </p:txBody>
      </p:sp>
      <p:sp>
        <p:nvSpPr>
          <p:cNvPr id="3" name="TextBox 2">
            <a:extLst>
              <a:ext uri="{FF2B5EF4-FFF2-40B4-BE49-F238E27FC236}">
                <a16:creationId xmlns:a16="http://schemas.microsoft.com/office/drawing/2014/main" id="{EEF9EFFC-092C-3221-8955-1FAE5DD4971A}"/>
              </a:ext>
            </a:extLst>
          </p:cNvPr>
          <p:cNvSpPr txBox="1"/>
          <p:nvPr/>
        </p:nvSpPr>
        <p:spPr>
          <a:xfrm>
            <a:off x="8614609" y="4043352"/>
            <a:ext cx="2444817" cy="1154675"/>
          </a:xfrm>
          <a:prstGeom prst="rect">
            <a:avLst/>
          </a:prstGeom>
          <a:solidFill>
            <a:schemeClr val="bg1"/>
          </a:solidFill>
          <a:ln w="12700">
            <a:solidFill>
              <a:schemeClr val="tx1"/>
            </a:solidFill>
          </a:ln>
        </p:spPr>
        <p:txBody>
          <a:bodyPr wrap="square" rtlCol="0">
            <a:spAutoFit/>
          </a:bodyPr>
          <a:lstStyle/>
          <a:p>
            <a:pPr>
              <a:lnSpc>
                <a:spcPct val="150000"/>
              </a:lnSpc>
              <a:spcBef>
                <a:spcPts val="600"/>
              </a:spcBef>
              <a:spcAft>
                <a:spcPts val="600"/>
              </a:spcAft>
            </a:pPr>
            <a:r>
              <a:rPr lang="en-US" sz="1600" dirty="0"/>
              <a:t>50% of all CNAs working in a healthcare setting work in long-term care.</a:t>
            </a:r>
          </a:p>
        </p:txBody>
      </p:sp>
    </p:spTree>
    <p:extLst>
      <p:ext uri="{BB962C8B-B14F-4D97-AF65-F5344CB8AC3E}">
        <p14:creationId xmlns:p14="http://schemas.microsoft.com/office/powerpoint/2010/main" val="3203061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8F474-74C2-412C-9F7C-79306623DB7B}"/>
              </a:ext>
            </a:extLst>
          </p:cNvPr>
          <p:cNvSpPr>
            <a:spLocks noGrp="1"/>
          </p:cNvSpPr>
          <p:nvPr>
            <p:ph type="title"/>
          </p:nvPr>
        </p:nvSpPr>
        <p:spPr>
          <a:xfrm>
            <a:off x="288472" y="436225"/>
            <a:ext cx="11582400" cy="701731"/>
          </a:xfrm>
        </p:spPr>
        <p:txBody>
          <a:bodyPr>
            <a:normAutofit/>
          </a:bodyPr>
          <a:lstStyle/>
          <a:p>
            <a:r>
              <a:rPr lang="en-US" sz="3300" b="1" dirty="0">
                <a:latin typeface="Franklin Gothic Book" panose="020B0503020102020204" pitchFamily="34" charset="0"/>
              </a:rPr>
              <a:t>Direct Care Workers in Long-Term Care</a:t>
            </a:r>
            <a:endParaRPr lang="en-US" sz="2700" b="1" dirty="0">
              <a:latin typeface="Franklin Gothic Book" panose="020B0503020102020204" pitchFamily="34" charset="0"/>
            </a:endParaRPr>
          </a:p>
        </p:txBody>
      </p:sp>
      <p:sp>
        <p:nvSpPr>
          <p:cNvPr id="5" name="Slide Number Placeholder 4">
            <a:extLst>
              <a:ext uri="{FF2B5EF4-FFF2-40B4-BE49-F238E27FC236}">
                <a16:creationId xmlns:a16="http://schemas.microsoft.com/office/drawing/2014/main" id="{5EF6580E-AF1B-490A-A9F3-DB3FA93AF326}"/>
              </a:ext>
            </a:extLst>
          </p:cNvPr>
          <p:cNvSpPr>
            <a:spLocks noGrp="1"/>
          </p:cNvSpPr>
          <p:nvPr>
            <p:ph type="sldNum" sz="quarter" idx="12"/>
          </p:nvPr>
        </p:nvSpPr>
        <p:spPr/>
        <p:txBody>
          <a:bodyPr/>
          <a:lstStyle/>
          <a:p>
            <a:fld id="{F477D24C-55BC-4150-BC77-7526DE4131D6}" type="slidenum">
              <a:rPr lang="en-US" smtClean="0"/>
              <a:t>6</a:t>
            </a:fld>
            <a:endParaRPr lang="en-US" dirty="0"/>
          </a:p>
        </p:txBody>
      </p:sp>
      <p:sp>
        <p:nvSpPr>
          <p:cNvPr id="4" name="Content Placeholder 3">
            <a:extLst>
              <a:ext uri="{FF2B5EF4-FFF2-40B4-BE49-F238E27FC236}">
                <a16:creationId xmlns:a16="http://schemas.microsoft.com/office/drawing/2014/main" id="{2A40EA1A-6FD9-4EC1-A1A5-80DFF8AC3F64}"/>
              </a:ext>
            </a:extLst>
          </p:cNvPr>
          <p:cNvSpPr>
            <a:spLocks noGrp="1"/>
          </p:cNvSpPr>
          <p:nvPr>
            <p:ph idx="1"/>
          </p:nvPr>
        </p:nvSpPr>
        <p:spPr>
          <a:xfrm>
            <a:off x="353784" y="1168495"/>
            <a:ext cx="11549744" cy="4712541"/>
          </a:xfrm>
          <a:solidFill>
            <a:schemeClr val="bg2">
              <a:lumMod val="20000"/>
              <a:lumOff val="80000"/>
            </a:schemeClr>
          </a:solidFill>
          <a:ln>
            <a:solidFill>
              <a:schemeClr val="tx1"/>
            </a:solidFill>
          </a:ln>
        </p:spPr>
        <p:txBody>
          <a:bodyPr/>
          <a:lstStyle/>
          <a:p>
            <a:pPr marL="128016" indent="0">
              <a:lnSpc>
                <a:spcPct val="100000"/>
              </a:lnSpc>
              <a:spcBef>
                <a:spcPts val="1200"/>
              </a:spcBef>
              <a:buNone/>
            </a:pPr>
            <a:r>
              <a:rPr lang="en-US" sz="1800" b="1" dirty="0">
                <a:solidFill>
                  <a:schemeClr val="accent2">
                    <a:lumMod val="75000"/>
                  </a:schemeClr>
                </a:solidFill>
                <a:latin typeface="Franklin Gothic Book" panose="020B0503020102020204" pitchFamily="34" charset="0"/>
              </a:rPr>
              <a:t>Thousands of actively licensed Nursing Assistants (CNA) are not working in healthcare </a:t>
            </a:r>
            <a:r>
              <a:rPr lang="en-US" sz="1800" b="1" u="sng" dirty="0">
                <a:solidFill>
                  <a:schemeClr val="accent2">
                    <a:lumMod val="75000"/>
                  </a:schemeClr>
                </a:solidFill>
                <a:latin typeface="Franklin Gothic Book" panose="020B0503020102020204" pitchFamily="34" charset="0"/>
              </a:rPr>
              <a:t>or any</a:t>
            </a:r>
            <a:r>
              <a:rPr lang="en-US" sz="1800" u="sng" dirty="0">
                <a:solidFill>
                  <a:schemeClr val="accent2">
                    <a:lumMod val="75000"/>
                  </a:schemeClr>
                </a:solidFill>
                <a:latin typeface="Franklin Gothic Book" panose="020B0503020102020204" pitchFamily="34" charset="0"/>
              </a:rPr>
              <a:t> </a:t>
            </a:r>
            <a:r>
              <a:rPr lang="en-US" b="1" u="sng" dirty="0">
                <a:solidFill>
                  <a:schemeClr val="accent2">
                    <a:lumMod val="75000"/>
                  </a:schemeClr>
                </a:solidFill>
              </a:rPr>
              <a:t>job</a:t>
            </a:r>
            <a:r>
              <a:rPr lang="en-US" b="1" dirty="0">
                <a:solidFill>
                  <a:schemeClr val="accent2">
                    <a:lumMod val="75000"/>
                  </a:schemeClr>
                </a:solidFill>
              </a:rPr>
              <a:t> in Rhode Island.</a:t>
            </a:r>
            <a:r>
              <a:rPr lang="en-US" sz="1800" b="1" dirty="0">
                <a:solidFill>
                  <a:schemeClr val="accent2">
                    <a:lumMod val="75000"/>
                  </a:schemeClr>
                </a:solidFill>
                <a:latin typeface="Franklin Gothic Book" panose="020B0503020102020204" pitchFamily="34" charset="0"/>
              </a:rPr>
              <a:t>	</a:t>
            </a:r>
          </a:p>
          <a:p>
            <a:pPr marL="128016" indent="0">
              <a:lnSpc>
                <a:spcPct val="100000"/>
              </a:lnSpc>
              <a:spcBef>
                <a:spcPts val="0"/>
              </a:spcBef>
              <a:buNone/>
            </a:pPr>
            <a:endParaRPr lang="en-US" sz="600" b="1" dirty="0">
              <a:solidFill>
                <a:schemeClr val="accent2">
                  <a:lumMod val="75000"/>
                </a:schemeClr>
              </a:solidFill>
              <a:latin typeface="Franklin Gothic Book" panose="020B0503020102020204" pitchFamily="34" charset="0"/>
            </a:endParaRPr>
          </a:p>
          <a:p>
            <a:pPr marL="365760" indent="0">
              <a:lnSpc>
                <a:spcPct val="100000"/>
              </a:lnSpc>
              <a:spcBef>
                <a:spcPts val="0"/>
              </a:spcBef>
              <a:buNone/>
            </a:pPr>
            <a:r>
              <a:rPr lang="en-US" dirty="0">
                <a:solidFill>
                  <a:schemeClr val="accent2">
                    <a:lumMod val="75000"/>
                  </a:schemeClr>
                </a:solidFill>
                <a:latin typeface="Franklin Gothic Book" panose="020B0503020102020204" pitchFamily="34" charset="0"/>
              </a:rPr>
              <a:t>Licensed: 17,890</a:t>
            </a:r>
          </a:p>
          <a:p>
            <a:pPr marL="365760" indent="0">
              <a:lnSpc>
                <a:spcPct val="100000"/>
              </a:lnSpc>
              <a:spcBef>
                <a:spcPts val="0"/>
              </a:spcBef>
              <a:buNone/>
            </a:pPr>
            <a:r>
              <a:rPr lang="en-US" dirty="0">
                <a:solidFill>
                  <a:schemeClr val="accent2">
                    <a:lumMod val="75000"/>
                  </a:schemeClr>
                </a:solidFill>
                <a:latin typeface="Franklin Gothic Book" panose="020B0503020102020204" pitchFamily="34" charset="0"/>
              </a:rPr>
              <a:t>Employed in a healthcare setting: 13,293</a:t>
            </a:r>
          </a:p>
          <a:p>
            <a:pPr marL="365760" indent="0">
              <a:lnSpc>
                <a:spcPct val="100000"/>
              </a:lnSpc>
              <a:spcBef>
                <a:spcPts val="0"/>
              </a:spcBef>
              <a:buNone/>
            </a:pPr>
            <a:r>
              <a:rPr lang="en-US" dirty="0">
                <a:solidFill>
                  <a:schemeClr val="accent2">
                    <a:lumMod val="75000"/>
                  </a:schemeClr>
                </a:solidFill>
                <a:latin typeface="Franklin Gothic Book" panose="020B0503020102020204" pitchFamily="34" charset="0"/>
              </a:rPr>
              <a:t>Employed in any setting:  15,400</a:t>
            </a:r>
          </a:p>
          <a:p>
            <a:pPr marL="128016" indent="0">
              <a:lnSpc>
                <a:spcPct val="100000"/>
              </a:lnSpc>
              <a:spcBef>
                <a:spcPts val="0"/>
              </a:spcBef>
              <a:buNone/>
            </a:pPr>
            <a:br>
              <a:rPr lang="en-US" dirty="0">
                <a:solidFill>
                  <a:schemeClr val="accent2">
                    <a:lumMod val="75000"/>
                  </a:schemeClr>
                </a:solidFill>
                <a:latin typeface="Franklin Gothic Book" panose="020B0503020102020204" pitchFamily="34" charset="0"/>
              </a:rPr>
            </a:br>
            <a:r>
              <a:rPr lang="en-US" sz="1800" b="1" dirty="0">
                <a:solidFill>
                  <a:schemeClr val="accent2">
                    <a:lumMod val="75000"/>
                  </a:schemeClr>
                </a:solidFill>
                <a:latin typeface="Franklin Gothic Book" panose="020B0503020102020204" pitchFamily="34" charset="0"/>
              </a:rPr>
              <a:t>There will be nearly 30,000 job openings for CNAs and PCAs between 2022- 2032.</a:t>
            </a:r>
          </a:p>
          <a:p>
            <a:pPr marL="128016" indent="0">
              <a:lnSpc>
                <a:spcPct val="100000"/>
              </a:lnSpc>
              <a:spcBef>
                <a:spcPts val="0"/>
              </a:spcBef>
              <a:buNone/>
            </a:pPr>
            <a:endParaRPr lang="en-US" sz="600" b="1" u="sng" dirty="0">
              <a:solidFill>
                <a:schemeClr val="accent2">
                  <a:lumMod val="75000"/>
                </a:schemeClr>
              </a:solidFill>
              <a:latin typeface="Franklin Gothic Book" panose="020B0503020102020204" pitchFamily="34" charset="0"/>
            </a:endParaRPr>
          </a:p>
          <a:p>
            <a:pPr marL="365760" indent="0">
              <a:lnSpc>
                <a:spcPct val="100000"/>
              </a:lnSpc>
              <a:spcBef>
                <a:spcPts val="0"/>
              </a:spcBef>
              <a:spcAft>
                <a:spcPts val="1800"/>
              </a:spcAft>
              <a:buNone/>
            </a:pPr>
            <a:r>
              <a:rPr lang="en-US" sz="1800" b="1" dirty="0">
                <a:solidFill>
                  <a:schemeClr val="accent2">
                    <a:lumMod val="75000"/>
                  </a:schemeClr>
                </a:solidFill>
                <a:latin typeface="Franklin Gothic Book" panose="020B0503020102020204" pitchFamily="34" charset="0"/>
              </a:rPr>
              <a:t>				</a:t>
            </a:r>
            <a:r>
              <a:rPr lang="en-US" sz="1800" b="1" u="sng" dirty="0">
                <a:solidFill>
                  <a:schemeClr val="accent2">
                    <a:lumMod val="75000"/>
                  </a:schemeClr>
                </a:solidFill>
                <a:latin typeface="Franklin Gothic Book" panose="020B0503020102020204" pitchFamily="34" charset="0"/>
              </a:rPr>
              <a:t>Growth</a:t>
            </a:r>
            <a:r>
              <a:rPr lang="en-US" sz="1800" b="1" dirty="0">
                <a:solidFill>
                  <a:schemeClr val="accent2">
                    <a:lumMod val="75000"/>
                  </a:schemeClr>
                </a:solidFill>
                <a:latin typeface="Franklin Gothic Book" panose="020B0503020102020204" pitchFamily="34" charset="0"/>
              </a:rPr>
              <a:t>		</a:t>
            </a:r>
            <a:r>
              <a:rPr lang="en-US" sz="1800" b="1" u="sng" dirty="0">
                <a:solidFill>
                  <a:schemeClr val="accent2">
                    <a:lumMod val="75000"/>
                  </a:schemeClr>
                </a:solidFill>
                <a:latin typeface="Franklin Gothic Book" panose="020B0503020102020204" pitchFamily="34" charset="0"/>
              </a:rPr>
              <a:t>Transfers</a:t>
            </a:r>
            <a:r>
              <a:rPr lang="en-US" sz="1800" b="1" dirty="0">
                <a:solidFill>
                  <a:schemeClr val="accent2">
                    <a:lumMod val="75000"/>
                  </a:schemeClr>
                </a:solidFill>
                <a:latin typeface="Franklin Gothic Book" panose="020B0503020102020204" pitchFamily="34" charset="0"/>
              </a:rPr>
              <a:t>		</a:t>
            </a:r>
            <a:r>
              <a:rPr lang="en-US" sz="1800" b="1" u="sng" dirty="0">
                <a:solidFill>
                  <a:schemeClr val="accent2">
                    <a:lumMod val="75000"/>
                  </a:schemeClr>
                </a:solidFill>
                <a:latin typeface="Franklin Gothic Book" panose="020B0503020102020204" pitchFamily="34" charset="0"/>
              </a:rPr>
              <a:t>Exits</a:t>
            </a:r>
            <a:r>
              <a:rPr lang="en-US" sz="1800" b="1" dirty="0">
                <a:solidFill>
                  <a:schemeClr val="accent2">
                    <a:lumMod val="75000"/>
                  </a:schemeClr>
                </a:solidFill>
                <a:latin typeface="Franklin Gothic Book" panose="020B0503020102020204" pitchFamily="34" charset="0"/>
              </a:rPr>
              <a:t>		</a:t>
            </a:r>
            <a:r>
              <a:rPr lang="en-US" sz="1800" b="1" u="sng" dirty="0">
                <a:solidFill>
                  <a:schemeClr val="accent2">
                    <a:lumMod val="75000"/>
                  </a:schemeClr>
                </a:solidFill>
                <a:latin typeface="Franklin Gothic Book" panose="020B0503020102020204" pitchFamily="34" charset="0"/>
              </a:rPr>
              <a:t>TOTAL</a:t>
            </a:r>
            <a:r>
              <a:rPr lang="en-US" sz="1800" dirty="0">
                <a:solidFill>
                  <a:schemeClr val="accent2">
                    <a:lumMod val="75000"/>
                  </a:schemeClr>
                </a:solidFill>
                <a:latin typeface="Franklin Gothic Book" panose="020B0503020102020204" pitchFamily="34" charset="0"/>
              </a:rPr>
              <a:t>	</a:t>
            </a:r>
            <a:br>
              <a:rPr lang="en-US" sz="1800" dirty="0">
                <a:solidFill>
                  <a:schemeClr val="accent2">
                    <a:lumMod val="75000"/>
                  </a:schemeClr>
                </a:solidFill>
                <a:latin typeface="Franklin Gothic Book" panose="020B0503020102020204" pitchFamily="34" charset="0"/>
              </a:rPr>
            </a:br>
            <a:r>
              <a:rPr lang="en-US" dirty="0">
                <a:solidFill>
                  <a:schemeClr val="accent2">
                    <a:lumMod val="75000"/>
                  </a:schemeClr>
                </a:solidFill>
                <a:latin typeface="Franklin Gothic Book" panose="020B0503020102020204" pitchFamily="34" charset="0"/>
              </a:rPr>
              <a:t>Nursing Assistant		   944		6,035		7,465		14,444</a:t>
            </a:r>
            <a:br>
              <a:rPr lang="en-US" dirty="0">
                <a:solidFill>
                  <a:schemeClr val="accent2">
                    <a:lumMod val="75000"/>
                  </a:schemeClr>
                </a:solidFill>
                <a:latin typeface="Franklin Gothic Book" panose="020B0503020102020204" pitchFamily="34" charset="0"/>
              </a:rPr>
            </a:br>
            <a:r>
              <a:rPr lang="en-US" dirty="0">
                <a:solidFill>
                  <a:schemeClr val="accent2">
                    <a:lumMod val="75000"/>
                  </a:schemeClr>
                </a:solidFill>
                <a:latin typeface="Franklin Gothic Book" panose="020B0503020102020204" pitchFamily="34" charset="0"/>
              </a:rPr>
              <a:t>Home Health &amp; Personal Care Aide	1,933		7,225		6,025		15,183</a:t>
            </a:r>
          </a:p>
          <a:p>
            <a:pPr marL="365760" indent="0">
              <a:lnSpc>
                <a:spcPct val="100000"/>
              </a:lnSpc>
              <a:spcBef>
                <a:spcPts val="0"/>
              </a:spcBef>
              <a:spcAft>
                <a:spcPts val="1800"/>
              </a:spcAft>
              <a:buNone/>
            </a:pPr>
            <a:r>
              <a:rPr lang="en-US" dirty="0">
                <a:solidFill>
                  <a:schemeClr val="accent2">
                    <a:lumMod val="75000"/>
                  </a:schemeClr>
                </a:solidFill>
                <a:latin typeface="Franklin Gothic Book" panose="020B0503020102020204" pitchFamily="34" charset="0"/>
              </a:rPr>
              <a:t>More than 2,200 new CNAs have been licensed in the past 12 months.  And yet, there are currently 288 CNA jobs posted on </a:t>
            </a:r>
            <a:r>
              <a:rPr lang="en-US" dirty="0" err="1">
                <a:solidFill>
                  <a:schemeClr val="accent2">
                    <a:lumMod val="75000"/>
                  </a:schemeClr>
                </a:solidFill>
                <a:latin typeface="Franklin Gothic Book" panose="020B0503020102020204" pitchFamily="34" charset="0"/>
              </a:rPr>
              <a:t>EmployRI</a:t>
            </a:r>
            <a:r>
              <a:rPr lang="en-US" dirty="0">
                <a:solidFill>
                  <a:schemeClr val="accent2">
                    <a:lumMod val="75000"/>
                  </a:schemeClr>
                </a:solidFill>
                <a:latin typeface="Franklin Gothic Book" panose="020B0503020102020204" pitchFamily="34" charset="0"/>
              </a:rPr>
              <a:t>.</a:t>
            </a:r>
          </a:p>
          <a:p>
            <a:pPr marL="173736" indent="0">
              <a:lnSpc>
                <a:spcPct val="100000"/>
              </a:lnSpc>
              <a:spcBef>
                <a:spcPts val="0"/>
              </a:spcBef>
              <a:spcAft>
                <a:spcPts val="600"/>
              </a:spcAft>
              <a:buNone/>
            </a:pPr>
            <a:r>
              <a:rPr lang="en-US" sz="1800" b="1" dirty="0">
                <a:solidFill>
                  <a:schemeClr val="accent2">
                    <a:lumMod val="75000"/>
                  </a:schemeClr>
                </a:solidFill>
                <a:latin typeface="Franklin Gothic Book" panose="020B0503020102020204" pitchFamily="34" charset="0"/>
              </a:rPr>
              <a:t>Very few CNAs go on to become Registered Nurses.</a:t>
            </a:r>
          </a:p>
          <a:p>
            <a:pPr marL="365760" indent="0">
              <a:lnSpc>
                <a:spcPct val="100000"/>
              </a:lnSpc>
              <a:spcBef>
                <a:spcPts val="0"/>
              </a:spcBef>
              <a:buNone/>
            </a:pPr>
            <a:r>
              <a:rPr lang="en-US" dirty="0">
                <a:solidFill>
                  <a:schemeClr val="accent2">
                    <a:lumMod val="75000"/>
                  </a:schemeClr>
                </a:solidFill>
                <a:latin typeface="Franklin Gothic Book" panose="020B0503020102020204" pitchFamily="34" charset="0"/>
              </a:rPr>
              <a:t>Of the 42,946 CNAs licensed since 2010, only 7.7% have gone on to become a Registered Nurse.  This percentage is higher for White CNAs (12.3%), and lower for Black (3.9%), and Hispanic CNAs (3.2%)</a:t>
            </a:r>
          </a:p>
          <a:p>
            <a:pPr marL="127000" indent="0">
              <a:lnSpc>
                <a:spcPct val="100000"/>
              </a:lnSpc>
              <a:spcBef>
                <a:spcPts val="0"/>
              </a:spcBef>
              <a:spcAft>
                <a:spcPts val="1800"/>
              </a:spcAft>
              <a:buNone/>
            </a:pPr>
            <a:endParaRPr lang="en-US" sz="1800" dirty="0">
              <a:latin typeface="Franklin Gothic Book" panose="020B0503020102020204" pitchFamily="34" charset="0"/>
            </a:endParaRPr>
          </a:p>
        </p:txBody>
      </p:sp>
      <p:sp>
        <p:nvSpPr>
          <p:cNvPr id="12" name="TextBox 11">
            <a:extLst>
              <a:ext uri="{FF2B5EF4-FFF2-40B4-BE49-F238E27FC236}">
                <a16:creationId xmlns:a16="http://schemas.microsoft.com/office/drawing/2014/main" id="{B0A84CBF-AEDC-BE0D-1B47-6556E8247190}"/>
              </a:ext>
            </a:extLst>
          </p:cNvPr>
          <p:cNvSpPr txBox="1"/>
          <p:nvPr/>
        </p:nvSpPr>
        <p:spPr>
          <a:xfrm>
            <a:off x="4550344" y="5904460"/>
            <a:ext cx="7333934" cy="246221"/>
          </a:xfrm>
          <a:prstGeom prst="rect">
            <a:avLst/>
          </a:prstGeom>
          <a:noFill/>
        </p:spPr>
        <p:txBody>
          <a:bodyPr wrap="square">
            <a:spAutoFit/>
          </a:bodyPr>
          <a:lstStyle/>
          <a:p>
            <a:pPr marL="127000" indent="0" algn="r">
              <a:lnSpc>
                <a:spcPct val="100000"/>
              </a:lnSpc>
              <a:spcBef>
                <a:spcPts val="0"/>
              </a:spcBef>
              <a:spcAft>
                <a:spcPts val="1800"/>
              </a:spcAft>
              <a:buNone/>
            </a:pPr>
            <a:r>
              <a:rPr lang="en-US" sz="1000" dirty="0">
                <a:latin typeface="Franklin Gothic Book" panose="020B0503020102020204" pitchFamily="34" charset="0"/>
              </a:rPr>
              <a:t>Sources:  RI DLT; RI EOHHS; RIDOH. All data is for 2023 unless otherwise note.</a:t>
            </a:r>
          </a:p>
        </p:txBody>
      </p:sp>
    </p:spTree>
    <p:extLst>
      <p:ext uri="{BB962C8B-B14F-4D97-AF65-F5344CB8AC3E}">
        <p14:creationId xmlns:p14="http://schemas.microsoft.com/office/powerpoint/2010/main" val="3521695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674129C-B916-9FB7-6C16-F48F17144137}"/>
              </a:ext>
            </a:extLst>
          </p:cNvPr>
          <p:cNvSpPr>
            <a:spLocks noGrp="1"/>
          </p:cNvSpPr>
          <p:nvPr>
            <p:ph type="pic" idx="2"/>
          </p:nvPr>
        </p:nvSpPr>
        <p:spPr>
          <a:xfrm>
            <a:off x="457200" y="1931470"/>
            <a:ext cx="5638800" cy="3803286"/>
          </a:xfrm>
        </p:spPr>
        <p:txBody>
          <a:bodyPr/>
          <a:lstStyle/>
          <a:p>
            <a:pPr>
              <a:spcBef>
                <a:spcPts val="1200"/>
              </a:spcBef>
            </a:pPr>
            <a:r>
              <a:rPr lang="en-US" sz="2000" b="1" dirty="0">
                <a:solidFill>
                  <a:schemeClr val="accent2">
                    <a:lumMod val="75000"/>
                  </a:schemeClr>
                </a:solidFill>
                <a:latin typeface="Franklin Gothic Book" panose="020B0503020102020204" pitchFamily="34" charset="0"/>
              </a:rPr>
              <a:t>Pipelines to Employment</a:t>
            </a:r>
          </a:p>
          <a:p>
            <a:endParaRPr lang="en-US" b="1" dirty="0">
              <a:solidFill>
                <a:schemeClr val="accent2">
                  <a:lumMod val="75000"/>
                </a:schemeClr>
              </a:solidFill>
            </a:endParaRPr>
          </a:p>
          <a:p>
            <a:pPr marL="365760" algn="l">
              <a:lnSpc>
                <a:spcPct val="100000"/>
              </a:lnSpc>
              <a:spcBef>
                <a:spcPts val="0"/>
              </a:spcBef>
              <a:spcAft>
                <a:spcPts val="1200"/>
              </a:spcAft>
              <a:buClr>
                <a:srgbClr val="FF0000"/>
              </a:buClr>
              <a:buSzPts val="2100"/>
            </a:pPr>
            <a:r>
              <a:rPr lang="en-US" sz="1800" dirty="0">
                <a:solidFill>
                  <a:srgbClr val="002060"/>
                </a:solidFill>
                <a:latin typeface="Franklin Gothic Book" panose="020B0503020102020204" pitchFamily="34" charset="0"/>
                <a:hlinkClick r:id="rId3"/>
              </a:rPr>
              <a:t>CaringCareers.ri.gov</a:t>
            </a:r>
            <a:endParaRPr lang="en-US" sz="1800" dirty="0">
              <a:solidFill>
                <a:srgbClr val="002060"/>
              </a:solidFill>
              <a:latin typeface="Franklin Gothic Book" panose="020B0503020102020204" pitchFamily="34" charset="0"/>
            </a:endParaRPr>
          </a:p>
          <a:p>
            <a:pPr marL="365760" algn="l">
              <a:lnSpc>
                <a:spcPct val="100000"/>
              </a:lnSpc>
              <a:spcBef>
                <a:spcPts val="0"/>
              </a:spcBef>
              <a:spcAft>
                <a:spcPts val="1200"/>
              </a:spcAft>
              <a:buClr>
                <a:srgbClr val="FF0000"/>
              </a:buClr>
              <a:buSzPts val="2100"/>
            </a:pPr>
            <a:r>
              <a:rPr lang="en-US" sz="1800" dirty="0">
                <a:solidFill>
                  <a:srgbClr val="002060"/>
                </a:solidFill>
                <a:latin typeface="Franklin Gothic Book" panose="020B0503020102020204" pitchFamily="34" charset="0"/>
              </a:rPr>
              <a:t>Recredentialling foreign-trained health professionals</a:t>
            </a:r>
          </a:p>
          <a:p>
            <a:pPr marL="365760" algn="l">
              <a:lnSpc>
                <a:spcPct val="100000"/>
              </a:lnSpc>
              <a:spcBef>
                <a:spcPts val="0"/>
              </a:spcBef>
              <a:spcAft>
                <a:spcPts val="1200"/>
              </a:spcAft>
              <a:buClr>
                <a:srgbClr val="FF0000"/>
              </a:buClr>
              <a:buSzPts val="2100"/>
            </a:pPr>
            <a:r>
              <a:rPr lang="en-US" sz="1800" dirty="0">
                <a:solidFill>
                  <a:srgbClr val="002060"/>
                </a:solidFill>
                <a:latin typeface="Franklin Gothic Book" panose="020B0503020102020204" pitchFamily="34" charset="0"/>
              </a:rPr>
              <a:t>Partnerships between Career &amp; Tech Education and healthcare employers</a:t>
            </a:r>
          </a:p>
          <a:p>
            <a:pPr marL="365760" algn="l">
              <a:lnSpc>
                <a:spcPct val="100000"/>
              </a:lnSpc>
              <a:spcBef>
                <a:spcPts val="0"/>
              </a:spcBef>
              <a:spcAft>
                <a:spcPts val="1200"/>
              </a:spcAft>
              <a:buClr>
                <a:srgbClr val="FF0000"/>
              </a:buClr>
              <a:buSzPts val="2100"/>
            </a:pPr>
            <a:r>
              <a:rPr lang="en-US" sz="1800" dirty="0">
                <a:solidFill>
                  <a:srgbClr val="002060"/>
                </a:solidFill>
                <a:latin typeface="Franklin Gothic Book" panose="020B0503020102020204" pitchFamily="34" charset="0"/>
              </a:rPr>
              <a:t>Licensure system improvements</a:t>
            </a:r>
          </a:p>
          <a:p>
            <a:pPr marL="365760" algn="l">
              <a:lnSpc>
                <a:spcPct val="100000"/>
              </a:lnSpc>
              <a:spcBef>
                <a:spcPts val="0"/>
              </a:spcBef>
              <a:spcAft>
                <a:spcPts val="1200"/>
              </a:spcAft>
              <a:buClr>
                <a:srgbClr val="FF0000"/>
              </a:buClr>
              <a:buSzPts val="2100"/>
            </a:pPr>
            <a:r>
              <a:rPr lang="en-US" sz="1800" dirty="0">
                <a:solidFill>
                  <a:srgbClr val="002060"/>
                </a:solidFill>
                <a:latin typeface="Franklin Gothic Book" panose="020B0503020102020204" pitchFamily="34" charset="0"/>
              </a:rPr>
              <a:t>Pre-employment healthcare training programs</a:t>
            </a:r>
          </a:p>
          <a:p>
            <a:endParaRPr lang="en-US" dirty="0"/>
          </a:p>
        </p:txBody>
      </p:sp>
      <p:sp>
        <p:nvSpPr>
          <p:cNvPr id="5" name="Slide Number Placeholder 4">
            <a:extLst>
              <a:ext uri="{FF2B5EF4-FFF2-40B4-BE49-F238E27FC236}">
                <a16:creationId xmlns:a16="http://schemas.microsoft.com/office/drawing/2014/main" id="{5EF6580E-AF1B-490A-A9F3-DB3FA93AF326}"/>
              </a:ext>
            </a:extLst>
          </p:cNvPr>
          <p:cNvSpPr>
            <a:spLocks noGrp="1"/>
          </p:cNvSpPr>
          <p:nvPr>
            <p:ph type="sldNum" idx="12"/>
          </p:nvPr>
        </p:nvSpPr>
        <p:spPr/>
        <p:txBody>
          <a:bodyPr wrap="square" anchor="ctr">
            <a:normAutofit/>
          </a:bodyPr>
          <a:lstStyle/>
          <a:p>
            <a:pPr>
              <a:lnSpc>
                <a:spcPct val="90000"/>
              </a:lnSpc>
              <a:spcAft>
                <a:spcPts val="600"/>
              </a:spcAft>
            </a:pPr>
            <a:fld id="{F477D24C-55BC-4150-BC77-7526DE4131D6}" type="slidenum">
              <a:rPr lang="en-US" sz="1200" smtClean="0"/>
              <a:pPr>
                <a:lnSpc>
                  <a:spcPct val="90000"/>
                </a:lnSpc>
                <a:spcAft>
                  <a:spcPts val="600"/>
                </a:spcAft>
              </a:pPr>
              <a:t>7</a:t>
            </a:fld>
            <a:endParaRPr lang="en-US" sz="1200"/>
          </a:p>
        </p:txBody>
      </p:sp>
      <p:sp>
        <p:nvSpPr>
          <p:cNvPr id="4" name="Picture Placeholder 3">
            <a:extLst>
              <a:ext uri="{FF2B5EF4-FFF2-40B4-BE49-F238E27FC236}">
                <a16:creationId xmlns:a16="http://schemas.microsoft.com/office/drawing/2014/main" id="{5FFC1328-0B26-8D97-24EF-E3D6C3725CA4}"/>
              </a:ext>
            </a:extLst>
          </p:cNvPr>
          <p:cNvSpPr>
            <a:spLocks noGrp="1"/>
          </p:cNvSpPr>
          <p:nvPr>
            <p:ph type="pic" idx="3"/>
          </p:nvPr>
        </p:nvSpPr>
        <p:spPr>
          <a:xfrm>
            <a:off x="6400800" y="1931470"/>
            <a:ext cx="5486400" cy="3803286"/>
          </a:xfrm>
        </p:spPr>
        <p:txBody>
          <a:bodyPr/>
          <a:lstStyle/>
          <a:p>
            <a:pPr>
              <a:spcBef>
                <a:spcPts val="1200"/>
              </a:spcBef>
            </a:pPr>
            <a:r>
              <a:rPr lang="en-US" sz="2000" b="1" dirty="0">
                <a:solidFill>
                  <a:schemeClr val="accent2">
                    <a:lumMod val="75000"/>
                  </a:schemeClr>
                </a:solidFill>
                <a:latin typeface="Franklin Gothic Book" panose="020B0503020102020204" pitchFamily="34" charset="0"/>
              </a:rPr>
              <a:t>Career Pathways</a:t>
            </a:r>
          </a:p>
          <a:p>
            <a:endParaRPr lang="en-US" b="1" dirty="0">
              <a:solidFill>
                <a:schemeClr val="accent2">
                  <a:lumMod val="75000"/>
                </a:schemeClr>
              </a:solidFill>
            </a:endParaRPr>
          </a:p>
          <a:p>
            <a:pPr marL="365760" algn="l">
              <a:spcAft>
                <a:spcPts val="1200"/>
              </a:spcAft>
              <a:buClr>
                <a:srgbClr val="FF0000"/>
              </a:buClr>
              <a:buSzPts val="2100"/>
            </a:pPr>
            <a:r>
              <a:rPr lang="en-US" dirty="0">
                <a:solidFill>
                  <a:srgbClr val="002060"/>
                </a:solidFill>
                <a:latin typeface="Franklin Gothic Book" panose="020B0503020102020204" pitchFamily="34" charset="0"/>
              </a:rPr>
              <a:t>Advanced certifications</a:t>
            </a:r>
          </a:p>
          <a:p>
            <a:pPr marL="365760" algn="l">
              <a:spcAft>
                <a:spcPts val="1200"/>
              </a:spcAft>
              <a:buClr>
                <a:srgbClr val="FF0000"/>
              </a:buClr>
              <a:buSzPts val="2100"/>
            </a:pPr>
            <a:r>
              <a:rPr lang="en-US" dirty="0">
                <a:solidFill>
                  <a:srgbClr val="002060"/>
                </a:solidFill>
                <a:latin typeface="Franklin Gothic Book" panose="020B0503020102020204" pitchFamily="34" charset="0"/>
              </a:rPr>
              <a:t>Health Professional Equity Initiative</a:t>
            </a:r>
          </a:p>
          <a:p>
            <a:pPr marL="365760" algn="l">
              <a:spcAft>
                <a:spcPts val="1200"/>
              </a:spcAft>
              <a:buClr>
                <a:srgbClr val="FF0000"/>
              </a:buClr>
              <a:buSzPts val="2100"/>
            </a:pPr>
            <a:r>
              <a:rPr lang="en-US" dirty="0">
                <a:solidFill>
                  <a:srgbClr val="002060"/>
                </a:solidFill>
                <a:latin typeface="Franklin Gothic Book" panose="020B0503020102020204" pitchFamily="34" charset="0"/>
              </a:rPr>
              <a:t>Ladders to Licensure</a:t>
            </a:r>
          </a:p>
          <a:p>
            <a:pPr marL="365760" algn="l">
              <a:spcAft>
                <a:spcPts val="1200"/>
              </a:spcAft>
              <a:buClr>
                <a:srgbClr val="FF0000"/>
              </a:buClr>
              <a:buSzPts val="2100"/>
            </a:pPr>
            <a:r>
              <a:rPr lang="en-US" dirty="0">
                <a:solidFill>
                  <a:srgbClr val="002060"/>
                </a:solidFill>
                <a:latin typeface="Franklin Gothic Book" panose="020B0503020102020204" pitchFamily="34" charset="0"/>
              </a:rPr>
              <a:t>RI Reconnect</a:t>
            </a:r>
          </a:p>
          <a:p>
            <a:pPr marL="365760" algn="l">
              <a:spcAft>
                <a:spcPts val="1200"/>
              </a:spcAft>
              <a:buClr>
                <a:srgbClr val="FF0000"/>
              </a:buClr>
              <a:buSzPts val="2100"/>
            </a:pPr>
            <a:r>
              <a:rPr lang="en-US" dirty="0">
                <a:solidFill>
                  <a:srgbClr val="002060"/>
                </a:solidFill>
                <a:latin typeface="Franklin Gothic Book" panose="020B0503020102020204" pitchFamily="34" charset="0"/>
              </a:rPr>
              <a:t>Wavemaker program</a:t>
            </a:r>
          </a:p>
          <a:p>
            <a:pPr marL="365760" algn="l">
              <a:spcAft>
                <a:spcPts val="1200"/>
              </a:spcAft>
              <a:buClr>
                <a:srgbClr val="FF0000"/>
              </a:buClr>
              <a:buSzPts val="2100"/>
            </a:pPr>
            <a:r>
              <a:rPr lang="en-US" dirty="0">
                <a:solidFill>
                  <a:srgbClr val="002060"/>
                </a:solidFill>
                <a:latin typeface="Franklin Gothic Book" panose="020B0503020102020204" pitchFamily="34" charset="0"/>
              </a:rPr>
              <a:t>Health Professional Loan Repayment</a:t>
            </a:r>
          </a:p>
          <a:p>
            <a:endParaRPr lang="en-US" dirty="0"/>
          </a:p>
        </p:txBody>
      </p:sp>
      <p:sp>
        <p:nvSpPr>
          <p:cNvPr id="2" name="Title 1">
            <a:extLst>
              <a:ext uri="{FF2B5EF4-FFF2-40B4-BE49-F238E27FC236}">
                <a16:creationId xmlns:a16="http://schemas.microsoft.com/office/drawing/2014/main" id="{79B8F474-74C2-412C-9F7C-79306623DB7B}"/>
              </a:ext>
            </a:extLst>
          </p:cNvPr>
          <p:cNvSpPr>
            <a:spLocks noGrp="1"/>
          </p:cNvSpPr>
          <p:nvPr>
            <p:ph type="title" idx="4294967295"/>
          </p:nvPr>
        </p:nvSpPr>
        <p:spPr>
          <a:xfrm>
            <a:off x="304800" y="439311"/>
            <a:ext cx="11582400" cy="701675"/>
          </a:xfrm>
        </p:spPr>
        <p:txBody>
          <a:bodyPr wrap="square" anchor="t">
            <a:normAutofit/>
          </a:bodyPr>
          <a:lstStyle/>
          <a:p>
            <a:r>
              <a:rPr lang="en-US" sz="3400" b="1" dirty="0">
                <a:latin typeface="Franklin Gothic Book" panose="020B0503020102020204" pitchFamily="34" charset="0"/>
              </a:rPr>
              <a:t>Workforce strategies for Direct Care Workers</a:t>
            </a:r>
            <a:endParaRPr lang="en-US" sz="3400" b="1" dirty="0"/>
          </a:p>
        </p:txBody>
      </p:sp>
      <p:sp>
        <p:nvSpPr>
          <p:cNvPr id="13" name="Text Placeholder 4">
            <a:extLst>
              <a:ext uri="{FF2B5EF4-FFF2-40B4-BE49-F238E27FC236}">
                <a16:creationId xmlns:a16="http://schemas.microsoft.com/office/drawing/2014/main" id="{B3945B54-0265-D3C3-A6A5-8FF7894633A2}"/>
              </a:ext>
            </a:extLst>
          </p:cNvPr>
          <p:cNvSpPr>
            <a:spLocks noGrp="1"/>
          </p:cNvSpPr>
          <p:nvPr>
            <p:ph type="body" sz="quarter" idx="4294967295"/>
          </p:nvPr>
        </p:nvSpPr>
        <p:spPr>
          <a:xfrm>
            <a:off x="457200" y="990600"/>
            <a:ext cx="11430000" cy="850900"/>
          </a:xfrm>
        </p:spPr>
        <p:txBody>
          <a:bodyPr/>
          <a:lstStyle/>
          <a:p>
            <a:pPr marL="127000" indent="0">
              <a:lnSpc>
                <a:spcPct val="110000"/>
              </a:lnSpc>
              <a:buNone/>
            </a:pPr>
            <a:r>
              <a:rPr lang="en-US" sz="1800" b="0" i="0" dirty="0">
                <a:solidFill>
                  <a:schemeClr val="accent2">
                    <a:lumMod val="75000"/>
                  </a:schemeClr>
                </a:solidFill>
                <a:effectLst/>
                <a:latin typeface="Work Sans VF"/>
              </a:rPr>
              <a:t>Rhode Island is developing and implementing multiple strategies to attract, train, and retain a diverse, skilled, and well-supported healthcare workforce.</a:t>
            </a:r>
            <a:endParaRPr lang="en-US" sz="1800" dirty="0">
              <a:solidFill>
                <a:schemeClr val="accent2">
                  <a:lumMod val="75000"/>
                </a:schemeClr>
              </a:solidFill>
            </a:endParaRPr>
          </a:p>
        </p:txBody>
      </p:sp>
    </p:spTree>
    <p:extLst>
      <p:ext uri="{BB962C8B-B14F-4D97-AF65-F5344CB8AC3E}">
        <p14:creationId xmlns:p14="http://schemas.microsoft.com/office/powerpoint/2010/main" val="2530684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674129C-B916-9FB7-6C16-F48F17144137}"/>
              </a:ext>
            </a:extLst>
          </p:cNvPr>
          <p:cNvSpPr>
            <a:spLocks noGrp="1"/>
          </p:cNvSpPr>
          <p:nvPr>
            <p:ph type="pic" idx="2"/>
          </p:nvPr>
        </p:nvSpPr>
        <p:spPr>
          <a:xfrm>
            <a:off x="457200" y="1931470"/>
            <a:ext cx="5638800" cy="2437330"/>
          </a:xfrm>
        </p:spPr>
        <p:txBody>
          <a:bodyPr/>
          <a:lstStyle/>
          <a:p>
            <a:pPr>
              <a:spcBef>
                <a:spcPts val="1200"/>
              </a:spcBef>
            </a:pPr>
            <a:r>
              <a:rPr lang="en-US" sz="2000" b="1" dirty="0">
                <a:solidFill>
                  <a:schemeClr val="accent2">
                    <a:lumMod val="75000"/>
                  </a:schemeClr>
                </a:solidFill>
                <a:latin typeface="Franklin Gothic Book" panose="020B0503020102020204" pitchFamily="34" charset="0"/>
              </a:rPr>
              <a:t>Workforce Data</a:t>
            </a:r>
          </a:p>
          <a:p>
            <a:endParaRPr lang="en-US" b="1" dirty="0">
              <a:solidFill>
                <a:schemeClr val="accent2">
                  <a:lumMod val="75000"/>
                </a:schemeClr>
              </a:solidFill>
            </a:endParaRPr>
          </a:p>
          <a:p>
            <a:pPr marL="365760" algn="l">
              <a:lnSpc>
                <a:spcPct val="100000"/>
              </a:lnSpc>
              <a:spcBef>
                <a:spcPts val="0"/>
              </a:spcBef>
              <a:spcAft>
                <a:spcPts val="1200"/>
              </a:spcAft>
              <a:buClr>
                <a:srgbClr val="FF0000"/>
              </a:buClr>
              <a:buSzPts val="2100"/>
            </a:pPr>
            <a:r>
              <a:rPr lang="en-US" dirty="0">
                <a:solidFill>
                  <a:srgbClr val="002060"/>
                </a:solidFill>
                <a:latin typeface="Franklin Gothic Book" panose="020B0503020102020204" pitchFamily="34" charset="0"/>
              </a:rPr>
              <a:t>EOHHS </a:t>
            </a:r>
            <a:r>
              <a:rPr lang="en-US" dirty="0">
                <a:solidFill>
                  <a:srgbClr val="002060"/>
                </a:solidFill>
                <a:latin typeface="Franklin Gothic Book" panose="020B0503020102020204" pitchFamily="34" charset="0"/>
                <a:hlinkClick r:id="rId3"/>
              </a:rPr>
              <a:t>Healthcare Workforce Data Dashboard</a:t>
            </a:r>
            <a:endParaRPr lang="en-US" dirty="0">
              <a:solidFill>
                <a:srgbClr val="002060"/>
              </a:solidFill>
              <a:latin typeface="Franklin Gothic Book" panose="020B0503020102020204" pitchFamily="34" charset="0"/>
            </a:endParaRPr>
          </a:p>
          <a:p>
            <a:pPr marL="365760" algn="l">
              <a:lnSpc>
                <a:spcPct val="100000"/>
              </a:lnSpc>
              <a:spcBef>
                <a:spcPts val="0"/>
              </a:spcBef>
              <a:spcAft>
                <a:spcPts val="1200"/>
              </a:spcAft>
              <a:buClr>
                <a:srgbClr val="FF0000"/>
              </a:buClr>
              <a:buSzPts val="2100"/>
            </a:pPr>
            <a:r>
              <a:rPr lang="en-US" dirty="0">
                <a:solidFill>
                  <a:srgbClr val="002060"/>
                </a:solidFill>
                <a:latin typeface="Franklin Gothic Book" panose="020B0503020102020204" pitchFamily="34" charset="0"/>
              </a:rPr>
              <a:t>Expanded health professional licensure data collection</a:t>
            </a:r>
          </a:p>
          <a:p>
            <a:pPr marL="365760" algn="l">
              <a:lnSpc>
                <a:spcPct val="100000"/>
              </a:lnSpc>
              <a:spcBef>
                <a:spcPts val="0"/>
              </a:spcBef>
              <a:spcAft>
                <a:spcPts val="1200"/>
              </a:spcAft>
              <a:buClr>
                <a:srgbClr val="FF0000"/>
              </a:buClr>
              <a:buSzPts val="2100"/>
            </a:pPr>
            <a:r>
              <a:rPr lang="en-US" dirty="0">
                <a:solidFill>
                  <a:srgbClr val="002060"/>
                </a:solidFill>
                <a:latin typeface="Franklin Gothic Book" panose="020B0503020102020204" pitchFamily="34" charset="0"/>
              </a:rPr>
              <a:t>DLT data dashboard</a:t>
            </a:r>
          </a:p>
          <a:p>
            <a:endParaRPr lang="en-US" dirty="0"/>
          </a:p>
        </p:txBody>
      </p:sp>
      <p:sp>
        <p:nvSpPr>
          <p:cNvPr id="5" name="Slide Number Placeholder 4">
            <a:extLst>
              <a:ext uri="{FF2B5EF4-FFF2-40B4-BE49-F238E27FC236}">
                <a16:creationId xmlns:a16="http://schemas.microsoft.com/office/drawing/2014/main" id="{5EF6580E-AF1B-490A-A9F3-DB3FA93AF326}"/>
              </a:ext>
            </a:extLst>
          </p:cNvPr>
          <p:cNvSpPr>
            <a:spLocks noGrp="1"/>
          </p:cNvSpPr>
          <p:nvPr>
            <p:ph type="sldNum" idx="12"/>
          </p:nvPr>
        </p:nvSpPr>
        <p:spPr/>
        <p:txBody>
          <a:bodyPr wrap="square" anchor="ctr">
            <a:normAutofit/>
          </a:bodyPr>
          <a:lstStyle/>
          <a:p>
            <a:pPr>
              <a:lnSpc>
                <a:spcPct val="90000"/>
              </a:lnSpc>
              <a:spcAft>
                <a:spcPts val="600"/>
              </a:spcAft>
            </a:pPr>
            <a:fld id="{F477D24C-55BC-4150-BC77-7526DE4131D6}" type="slidenum">
              <a:rPr lang="en-US" sz="1200" smtClean="0"/>
              <a:pPr>
                <a:lnSpc>
                  <a:spcPct val="90000"/>
                </a:lnSpc>
                <a:spcAft>
                  <a:spcPts val="600"/>
                </a:spcAft>
              </a:pPr>
              <a:t>8</a:t>
            </a:fld>
            <a:endParaRPr lang="en-US" sz="1200"/>
          </a:p>
        </p:txBody>
      </p:sp>
      <p:sp>
        <p:nvSpPr>
          <p:cNvPr id="4" name="Picture Placeholder 3">
            <a:extLst>
              <a:ext uri="{FF2B5EF4-FFF2-40B4-BE49-F238E27FC236}">
                <a16:creationId xmlns:a16="http://schemas.microsoft.com/office/drawing/2014/main" id="{5FFC1328-0B26-8D97-24EF-E3D6C3725CA4}"/>
              </a:ext>
            </a:extLst>
          </p:cNvPr>
          <p:cNvSpPr>
            <a:spLocks noGrp="1"/>
          </p:cNvSpPr>
          <p:nvPr>
            <p:ph type="pic" idx="3"/>
          </p:nvPr>
        </p:nvSpPr>
        <p:spPr>
          <a:xfrm>
            <a:off x="6400800" y="1931470"/>
            <a:ext cx="5486400" cy="2437330"/>
          </a:xfrm>
        </p:spPr>
        <p:txBody>
          <a:bodyPr/>
          <a:lstStyle/>
          <a:p>
            <a:pPr>
              <a:spcBef>
                <a:spcPts val="1200"/>
              </a:spcBef>
            </a:pPr>
            <a:r>
              <a:rPr lang="en-US" sz="2000" b="1" dirty="0">
                <a:solidFill>
                  <a:schemeClr val="accent2">
                    <a:lumMod val="75000"/>
                  </a:schemeClr>
                </a:solidFill>
                <a:latin typeface="Franklin Gothic Book" panose="020B0503020102020204" pitchFamily="34" charset="0"/>
              </a:rPr>
              <a:t>Rates and Wages</a:t>
            </a:r>
          </a:p>
          <a:p>
            <a:endParaRPr lang="en-US" b="1" dirty="0">
              <a:solidFill>
                <a:schemeClr val="accent2">
                  <a:lumMod val="75000"/>
                </a:schemeClr>
              </a:solidFill>
            </a:endParaRPr>
          </a:p>
          <a:p>
            <a:pPr marL="365760">
              <a:lnSpc>
                <a:spcPct val="100000"/>
              </a:lnSpc>
              <a:spcBef>
                <a:spcPts val="0"/>
              </a:spcBef>
              <a:spcAft>
                <a:spcPts val="1200"/>
              </a:spcAft>
              <a:buClr>
                <a:srgbClr val="FF0000"/>
              </a:buClr>
              <a:buSzPts val="2100"/>
            </a:pPr>
            <a:r>
              <a:rPr lang="en-US" dirty="0">
                <a:solidFill>
                  <a:srgbClr val="002060"/>
                </a:solidFill>
                <a:latin typeface="Franklin Gothic Book" panose="020B0503020102020204" pitchFamily="34" charset="0"/>
              </a:rPr>
              <a:t>ARPA investments in workforce recruitment &amp; retention</a:t>
            </a:r>
          </a:p>
          <a:p>
            <a:pPr marL="365760">
              <a:lnSpc>
                <a:spcPct val="100000"/>
              </a:lnSpc>
              <a:spcBef>
                <a:spcPts val="0"/>
              </a:spcBef>
              <a:spcAft>
                <a:spcPts val="1200"/>
              </a:spcAft>
              <a:buClr>
                <a:srgbClr val="FF0000"/>
              </a:buClr>
              <a:buSzPts val="2100"/>
            </a:pPr>
            <a:r>
              <a:rPr lang="en-US" dirty="0">
                <a:solidFill>
                  <a:srgbClr val="002060"/>
                </a:solidFill>
                <a:latin typeface="Franklin Gothic Book" panose="020B0503020102020204" pitchFamily="34" charset="0"/>
              </a:rPr>
              <a:t>OHIC rate review; FY2025 increases in provider rates</a:t>
            </a:r>
          </a:p>
          <a:p>
            <a:endParaRPr lang="en-US" dirty="0"/>
          </a:p>
        </p:txBody>
      </p:sp>
      <p:sp>
        <p:nvSpPr>
          <p:cNvPr id="2" name="Title 1">
            <a:extLst>
              <a:ext uri="{FF2B5EF4-FFF2-40B4-BE49-F238E27FC236}">
                <a16:creationId xmlns:a16="http://schemas.microsoft.com/office/drawing/2014/main" id="{79B8F474-74C2-412C-9F7C-79306623DB7B}"/>
              </a:ext>
            </a:extLst>
          </p:cNvPr>
          <p:cNvSpPr>
            <a:spLocks noGrp="1"/>
          </p:cNvSpPr>
          <p:nvPr>
            <p:ph type="title" idx="4294967295"/>
          </p:nvPr>
        </p:nvSpPr>
        <p:spPr>
          <a:xfrm>
            <a:off x="304800" y="450600"/>
            <a:ext cx="11582400" cy="701675"/>
          </a:xfrm>
        </p:spPr>
        <p:txBody>
          <a:bodyPr wrap="square" anchor="t">
            <a:normAutofit/>
          </a:bodyPr>
          <a:lstStyle/>
          <a:p>
            <a:r>
              <a:rPr lang="en-US" sz="3400" b="1" dirty="0">
                <a:latin typeface="Franklin Gothic Book" panose="020B0503020102020204" pitchFamily="34" charset="0"/>
              </a:rPr>
              <a:t>Workforce Strategies for Direct Care Workers</a:t>
            </a:r>
            <a:endParaRPr lang="en-US" sz="3400" b="1" dirty="0"/>
          </a:p>
        </p:txBody>
      </p:sp>
      <p:sp>
        <p:nvSpPr>
          <p:cNvPr id="13" name="Text Placeholder 4">
            <a:extLst>
              <a:ext uri="{FF2B5EF4-FFF2-40B4-BE49-F238E27FC236}">
                <a16:creationId xmlns:a16="http://schemas.microsoft.com/office/drawing/2014/main" id="{B3945B54-0265-D3C3-A6A5-8FF7894633A2}"/>
              </a:ext>
            </a:extLst>
          </p:cNvPr>
          <p:cNvSpPr>
            <a:spLocks noGrp="1"/>
          </p:cNvSpPr>
          <p:nvPr>
            <p:ph type="body" sz="quarter" idx="4294967295"/>
          </p:nvPr>
        </p:nvSpPr>
        <p:spPr>
          <a:xfrm>
            <a:off x="457200" y="990600"/>
            <a:ext cx="11430000" cy="850900"/>
          </a:xfrm>
        </p:spPr>
        <p:txBody>
          <a:bodyPr/>
          <a:lstStyle/>
          <a:p>
            <a:pPr marL="127000" indent="0">
              <a:lnSpc>
                <a:spcPct val="110000"/>
              </a:lnSpc>
              <a:buNone/>
            </a:pPr>
            <a:r>
              <a:rPr lang="en-US" sz="1800" b="0" i="0" dirty="0">
                <a:solidFill>
                  <a:schemeClr val="accent2">
                    <a:lumMod val="75000"/>
                  </a:schemeClr>
                </a:solidFill>
                <a:effectLst/>
                <a:latin typeface="Work Sans VF"/>
              </a:rPr>
              <a:t>Rhode Island has is developing and implementing multiple strategies to attract, train, and retain a diverse, skilled, and well-supported healthcare workforce.</a:t>
            </a:r>
            <a:endParaRPr lang="en-US" sz="1800" dirty="0">
              <a:solidFill>
                <a:schemeClr val="accent2">
                  <a:lumMod val="75000"/>
                </a:schemeClr>
              </a:solidFill>
            </a:endParaRPr>
          </a:p>
        </p:txBody>
      </p:sp>
      <p:sp>
        <p:nvSpPr>
          <p:cNvPr id="8" name="Picture Placeholder 2">
            <a:extLst>
              <a:ext uri="{FF2B5EF4-FFF2-40B4-BE49-F238E27FC236}">
                <a16:creationId xmlns:a16="http://schemas.microsoft.com/office/drawing/2014/main" id="{2C0294A0-D693-E581-A431-7A66AE2F9C0C}"/>
              </a:ext>
            </a:extLst>
          </p:cNvPr>
          <p:cNvSpPr txBox="1">
            <a:spLocks/>
          </p:cNvSpPr>
          <p:nvPr/>
        </p:nvSpPr>
        <p:spPr>
          <a:xfrm>
            <a:off x="457200" y="4756790"/>
            <a:ext cx="11430000" cy="1192454"/>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p>
            <a:pPr>
              <a:spcAft>
                <a:spcPts val="600"/>
              </a:spcAft>
            </a:pPr>
            <a:r>
              <a:rPr lang="en-US" sz="2000" b="1">
                <a:solidFill>
                  <a:schemeClr val="accent2">
                    <a:lumMod val="75000"/>
                  </a:schemeClr>
                </a:solidFill>
                <a:latin typeface="Franklin Gothic Book" panose="020B0503020102020204" pitchFamily="34" charset="0"/>
              </a:rPr>
              <a:t>Some related </a:t>
            </a:r>
            <a:r>
              <a:rPr lang="en-US" sz="2000" b="1" dirty="0">
                <a:solidFill>
                  <a:schemeClr val="accent2">
                    <a:lumMod val="75000"/>
                  </a:schemeClr>
                </a:solidFill>
                <a:latin typeface="Franklin Gothic Book" panose="020B0503020102020204" pitchFamily="34" charset="0"/>
              </a:rPr>
              <a:t>initiatives and partners in Rhode Island</a:t>
            </a:r>
          </a:p>
          <a:p>
            <a:pPr marL="365760"/>
            <a:r>
              <a:rPr lang="en-US" sz="1600" kern="0" dirty="0">
                <a:solidFill>
                  <a:schemeClr val="accent2">
                    <a:lumMod val="75000"/>
                  </a:schemeClr>
                </a:solidFill>
                <a:latin typeface="Franklin Gothic Book" panose="020B0503020102020204" pitchFamily="34" charset="0"/>
              </a:rPr>
              <a:t>Health Care System Planning • GWEP, LTCCC, AARP, </a:t>
            </a:r>
            <a:r>
              <a:rPr lang="en-US" sz="1600" kern="0" dirty="0" err="1">
                <a:solidFill>
                  <a:schemeClr val="accent2">
                    <a:lumMod val="75000"/>
                  </a:schemeClr>
                </a:solidFill>
                <a:latin typeface="Franklin Gothic Book" panose="020B0503020102020204" pitchFamily="34" charset="0"/>
              </a:rPr>
              <a:t>HealthCentric</a:t>
            </a:r>
            <a:r>
              <a:rPr lang="en-US" sz="1600" kern="0" dirty="0">
                <a:solidFill>
                  <a:schemeClr val="accent2">
                    <a:lumMod val="75000"/>
                  </a:schemeClr>
                </a:solidFill>
                <a:latin typeface="Franklin Gothic Book" panose="020B0503020102020204" pitchFamily="34" charset="0"/>
              </a:rPr>
              <a:t> Advisers • CTC Primary Care Workforce Taskforce, Community Health Worker Association • Developmental Disabilities • Community Health Worker Association • Oral Health</a:t>
            </a:r>
          </a:p>
          <a:p>
            <a:pPr marL="365760"/>
            <a:r>
              <a:rPr lang="en-US" sz="1600" kern="0" dirty="0">
                <a:solidFill>
                  <a:schemeClr val="accent2">
                    <a:lumMod val="75000"/>
                  </a:schemeClr>
                </a:solidFill>
                <a:latin typeface="Franklin Gothic Book" panose="020B0503020102020204" pitchFamily="34" charset="0"/>
              </a:rPr>
              <a:t>Behavioral Health (children and adults) • RI Foundation • Olmstead Planning • Higher Education (credit and non-credit)</a:t>
            </a:r>
          </a:p>
        </p:txBody>
      </p:sp>
    </p:spTree>
    <p:extLst>
      <p:ext uri="{BB962C8B-B14F-4D97-AF65-F5344CB8AC3E}">
        <p14:creationId xmlns:p14="http://schemas.microsoft.com/office/powerpoint/2010/main" val="3198947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FAEA3-DA8D-5DC5-2C8F-7886A48245A9}"/>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2EE4251C-D4F4-94B8-BCFD-82BFFE0E4C9A}"/>
              </a:ext>
            </a:extLst>
          </p:cNvPr>
          <p:cNvSpPr>
            <a:spLocks noGrp="1"/>
          </p:cNvSpPr>
          <p:nvPr>
            <p:ph type="body" idx="1"/>
          </p:nvPr>
        </p:nvSpPr>
        <p:spPr/>
        <p:txBody>
          <a:bodyPr/>
          <a:lstStyle/>
          <a:p>
            <a:r>
              <a:rPr lang="en-US"/>
              <a:t>Suggestions</a:t>
            </a:r>
            <a:endParaRPr lang="en-US" dirty="0"/>
          </a:p>
        </p:txBody>
      </p:sp>
    </p:spTree>
    <p:extLst>
      <p:ext uri="{BB962C8B-B14F-4D97-AF65-F5344CB8AC3E}">
        <p14:creationId xmlns:p14="http://schemas.microsoft.com/office/powerpoint/2010/main" val="7020476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hode Island">
      <a:dk1>
        <a:srgbClr val="000000"/>
      </a:dk1>
      <a:lt1>
        <a:srgbClr val="FFFFFF"/>
      </a:lt1>
      <a:dk2>
        <a:srgbClr val="44546A"/>
      </a:dk2>
      <a:lt2>
        <a:srgbClr val="C4C4C4"/>
      </a:lt2>
      <a:accent1>
        <a:srgbClr val="EB5152"/>
      </a:accent1>
      <a:accent2>
        <a:srgbClr val="1E497F"/>
      </a:accent2>
      <a:accent3>
        <a:srgbClr val="8FBAE4"/>
      </a:accent3>
      <a:accent4>
        <a:srgbClr val="FFC709"/>
      </a:accent4>
      <a:accent5>
        <a:srgbClr val="404040"/>
      </a:accent5>
      <a:accent6>
        <a:srgbClr val="656565"/>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4EC664E1EB584CA19625CC66A09E28" ma:contentTypeVersion="" ma:contentTypeDescription="Create a new document." ma:contentTypeScope="" ma:versionID="87a941ed87d53d6ac8440d57a429bbda">
  <xsd:schema xmlns:xsd="http://www.w3.org/2001/XMLSchema" xmlns:xs="http://www.w3.org/2001/XMLSchema" xmlns:p="http://schemas.microsoft.com/office/2006/metadata/properties" targetNamespace="http://schemas.microsoft.com/office/2006/metadata/properties" ma:root="true" ma:fieldsID="8051ad49ee3a4811ed0efdd12919ad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0BC0211-B637-4A38-816F-C43B9D931D1E}"/>
</file>

<file path=customXml/itemProps2.xml><?xml version="1.0" encoding="utf-8"?>
<ds:datastoreItem xmlns:ds="http://schemas.openxmlformats.org/officeDocument/2006/customXml" ds:itemID="{0D7ABE52-5690-4018-8B2B-15D1F6F3F642}"/>
</file>

<file path=customXml/itemProps3.xml><?xml version="1.0" encoding="utf-8"?>
<ds:datastoreItem xmlns:ds="http://schemas.openxmlformats.org/officeDocument/2006/customXml" ds:itemID="{004D21F3-5E23-46FB-BC33-94944BE877C1}"/>
</file>

<file path=docProps/app.xml><?xml version="1.0" encoding="utf-8"?>
<Properties xmlns="http://schemas.openxmlformats.org/officeDocument/2006/extended-properties" xmlns:vt="http://schemas.openxmlformats.org/officeDocument/2006/docPropsVTypes">
  <TotalTime>6271</TotalTime>
  <Words>1244</Words>
  <Application>Microsoft Office PowerPoint</Application>
  <PresentationFormat>Widescreen</PresentationFormat>
  <Paragraphs>108</Paragraphs>
  <Slides>9</Slides>
  <Notes>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9</vt:i4>
      </vt:variant>
    </vt:vector>
  </HeadingPairs>
  <TitlesOfParts>
    <vt:vector size="20" baseType="lpstr">
      <vt:lpstr>Arial</vt:lpstr>
      <vt:lpstr>Calibri</vt:lpstr>
      <vt:lpstr>Calibri Light</vt:lpstr>
      <vt:lpstr>Courier New</vt:lpstr>
      <vt:lpstr>Franklin Gothic Book</vt:lpstr>
      <vt:lpstr>Franklin Gothic Demi Cond</vt:lpstr>
      <vt:lpstr>Libre Franklin</vt:lpstr>
      <vt:lpstr>Wingdings</vt:lpstr>
      <vt:lpstr>Work Sans VF</vt:lpstr>
      <vt:lpstr>Office Theme</vt:lpstr>
      <vt:lpstr>1_Office Theme</vt:lpstr>
      <vt:lpstr>EOHHS Healthcare Workforce Transformation</vt:lpstr>
      <vt:lpstr>Workforce Challenges Across RI’s Health and Human Services Sector</vt:lpstr>
      <vt:lpstr>Rhode Island’s Health Workforce Planning Initiative</vt:lpstr>
      <vt:lpstr>Aging in Rhode Island</vt:lpstr>
      <vt:lpstr>Direct Care Workers in Long-Term Care</vt:lpstr>
      <vt:lpstr>Direct Care Workers in Long-Term Care</vt:lpstr>
      <vt:lpstr>Workforce strategies for Direct Care Workers</vt:lpstr>
      <vt:lpstr>Workforce Strategies for Direct Care Workers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and Human Services Workforce Planning</dc:title>
  <dc:creator>Brooks, Rick</dc:creator>
  <cp:lastModifiedBy>Cronan, Michael (OHHS)</cp:lastModifiedBy>
  <cp:revision>9</cp:revision>
  <cp:lastPrinted>2023-04-26T12:01:01Z</cp:lastPrinted>
  <dcterms:created xsi:type="dcterms:W3CDTF">2023-03-14T13:27:46Z</dcterms:created>
  <dcterms:modified xsi:type="dcterms:W3CDTF">2024-11-14T14:45:23Z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0x0101008E4EC664E1EB584CA19625CC66A09E28</vt:lpwstr>
  </property>
</Properties>
</file>