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slides/slide23.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4.xml" ContentType="application/vnd.openxmlformats-officedocument.presentationml.slide+xml"/>
  <Override PartName="/ppt/presentation.xml" ContentType="application/vnd.openxmlformats-officedocument.presentationml.presentation.main+xml"/>
  <Override PartName="/ppt/slides/slide22.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14.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13.xml" ContentType="application/vnd.openxmlformats-officedocument.presentationml.slide+xml"/>
  <Override PartName="/ppt/slides/slide17.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Masters/slideMaster6.xml" ContentType="application/vnd.openxmlformats-officedocument.presentationml.slideMaster+xml"/>
  <Override PartName="/ppt/slideMasters/slideMaster5.xml" ContentType="application/vnd.openxmlformats-officedocument.presentationml.slideMaster+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slideLayouts/slideLayout37.xml" ContentType="application/vnd.openxmlformats-officedocument.presentationml.slideLayout+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7.xml" ContentType="application/vnd.openxmlformats-officedocument.presentationml.slideLayout+xml"/>
  <Override PartName="/ppt/slideLayouts/slideLayout46.xml" ContentType="application/vnd.openxmlformats-officedocument.presentationml.slideLayout+xml"/>
  <Override PartName="/ppt/slideLayouts/slideLayout45.xml" ContentType="application/vnd.openxmlformats-officedocument.presentationml.slideLayout+xml"/>
  <Override PartName="/ppt/slideLayouts/slideLayout44.xml" ContentType="application/vnd.openxmlformats-officedocument.presentationml.slideLayout+xml"/>
  <Override PartName="/ppt/slideLayouts/slideLayout43.xml" ContentType="application/vnd.openxmlformats-officedocument.presentationml.slideLayout+xml"/>
  <Override PartName="/ppt/slideLayouts/slideLayout42.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16.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15.xml" ContentType="application/vnd.openxmlformats-officedocument.presentationml.slideLayout+xml"/>
  <Override PartName="/ppt/slideLayouts/slideLayout17.xml" ContentType="application/vnd.openxmlformats-officedocument.presentationml.slideLayout+xml"/>
  <Override PartName="/ppt/slideLayouts/slideLayout14.xml" ContentType="application/vnd.openxmlformats-officedocument.presentationml.slideLayout+xml"/>
  <Override PartName="/ppt/slideLayouts/slideLayout49.xml" ContentType="application/vnd.openxmlformats-officedocument.presentationml.slideLayout+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7.xml" ContentType="application/vnd.openxmlformats-officedocument.presentationml.slideLayout+xml"/>
  <Override PartName="/ppt/slideLayouts/slideLayout48.xml" ContentType="application/vnd.openxmlformats-officedocument.presentationml.slideLayout+xml"/>
  <Override PartName="/ppt/notesSlides/notesSlide4.xml" ContentType="application/vnd.openxmlformats-officedocument.presentationml.notesSlide+xml"/>
  <Override PartName="/ppt/slideLayouts/slideLayout6.xml" ContentType="application/vnd.openxmlformats-officedocument.presentationml.slideLayout+xml"/>
  <Override PartName="/ppt/notesSlides/notesSlide5.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58.xml" ContentType="application/vnd.openxmlformats-officedocument.presentationml.slideLayout+xml"/>
  <Override PartName="/ppt/slideLayouts/slideLayout8.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51.xml" ContentType="application/vnd.openxmlformats-officedocument.presentationml.slideLayout+xml"/>
  <Override PartName="/ppt/slideLayouts/slideLayout50.xml" ContentType="application/vnd.openxmlformats-officedocument.presentationml.slideLayout+xml"/>
  <Override PartName="/ppt/slideLayouts/slideLayout53.xml" ContentType="application/vnd.openxmlformats-officedocument.presentationml.slideLayout+xml"/>
  <Override PartName="/ppt/slideLayouts/slideLayout55.xml" ContentType="application/vnd.openxmlformats-officedocument.presentationml.slideLayout+xml"/>
  <Override PartName="/ppt/slideLayouts/slideLayout52.xml" ContentType="application/vnd.openxmlformats-officedocument.presentationml.slideLayout+xml"/>
  <Override PartName="/ppt/slideLayouts/slideLayout54.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4.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3.xml" ContentType="application/vnd.openxmlformats-officedocument.theme+xml"/>
  <Override PartName="/ppt/theme/theme6.xml" ContentType="application/vnd.openxmlformats-officedocument.theme+xml"/>
  <Override PartName="/ppt/theme/theme5.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docProps/app.xml" ContentType="application/vnd.openxmlformats-officedocument.extended-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3"/>
    <p:sldMasterId id="2147483669" r:id="rId4"/>
    <p:sldMasterId id="2147483713" r:id="rId5"/>
    <p:sldMasterId id="2147483725" r:id="rId6"/>
    <p:sldMasterId id="2147483737" r:id="rId7"/>
    <p:sldMasterId id="2147483749" r:id="rId8"/>
  </p:sldMasterIdLst>
  <p:notesMasterIdLst>
    <p:notesMasterId r:id="rId35"/>
  </p:notesMasterIdLst>
  <p:handoutMasterIdLst>
    <p:handoutMasterId r:id="rId36"/>
  </p:handoutMasterIdLst>
  <p:sldIdLst>
    <p:sldId id="418" r:id="rId9"/>
    <p:sldId id="419" r:id="rId10"/>
    <p:sldId id="370" r:id="rId11"/>
    <p:sldId id="443" r:id="rId12"/>
    <p:sldId id="439" r:id="rId13"/>
    <p:sldId id="440" r:id="rId14"/>
    <p:sldId id="426" r:id="rId15"/>
    <p:sldId id="435" r:id="rId16"/>
    <p:sldId id="444" r:id="rId17"/>
    <p:sldId id="421" r:id="rId18"/>
    <p:sldId id="422" r:id="rId19"/>
    <p:sldId id="423" r:id="rId20"/>
    <p:sldId id="441" r:id="rId21"/>
    <p:sldId id="442" r:id="rId22"/>
    <p:sldId id="436" r:id="rId23"/>
    <p:sldId id="437" r:id="rId24"/>
    <p:sldId id="438" r:id="rId25"/>
    <p:sldId id="424" r:id="rId26"/>
    <p:sldId id="425" r:id="rId27"/>
    <p:sldId id="429" r:id="rId28"/>
    <p:sldId id="431" r:id="rId29"/>
    <p:sldId id="432" r:id="rId30"/>
    <p:sldId id="428" r:id="rId31"/>
    <p:sldId id="433" r:id="rId32"/>
    <p:sldId id="434" r:id="rId33"/>
    <p:sldId id="417" r:id="rId34"/>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theme" Target="theme/theme1.xml"/><Relationship Id="rId21" Type="http://schemas.openxmlformats.org/officeDocument/2006/relationships/slide" Target="slides/slide13.xml"/><Relationship Id="rId34" Type="http://schemas.openxmlformats.org/officeDocument/2006/relationships/slide" Target="slides/slide26.xml"/><Relationship Id="rId7" Type="http://schemas.openxmlformats.org/officeDocument/2006/relationships/slideMaster" Target="slideMasters/slideMaster5.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customXml" Target="../customXml/item3.xml"/><Relationship Id="rId1" Type="http://schemas.openxmlformats.org/officeDocument/2006/relationships/customXml" Target="../customXml/item1.xml"/><Relationship Id="rId6" Type="http://schemas.openxmlformats.org/officeDocument/2006/relationships/slideMaster" Target="slideMasters/slideMaster4.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handoutMaster" Target="handoutMasters/handout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2.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notesMaster" Target="notesMasters/notesMaster1.xml"/><Relationship Id="rId8" Type="http://schemas.openxmlformats.org/officeDocument/2006/relationships/slideMaster" Target="slideMasters/slideMaster6.xml"/><Relationship Id="rId3" Type="http://schemas.openxmlformats.org/officeDocument/2006/relationships/slideMaster" Target="slideMasters/slideMaster1.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43649" cy="464839"/>
          </a:xfrm>
          <a:prstGeom prst="rect">
            <a:avLst/>
          </a:prstGeom>
        </p:spPr>
        <p:txBody>
          <a:bodyPr vert="horz" lIns="88273" tIns="44136" rIns="88273" bIns="44136" rtlCol="0"/>
          <a:lstStyle>
            <a:lvl1pPr algn="l">
              <a:defRPr sz="1200"/>
            </a:lvl1pPr>
          </a:lstStyle>
          <a:p>
            <a:endParaRPr lang="en-US"/>
          </a:p>
        </p:txBody>
      </p:sp>
      <p:sp>
        <p:nvSpPr>
          <p:cNvPr id="3" name="Date Placeholder 2"/>
          <p:cNvSpPr>
            <a:spLocks noGrp="1"/>
          </p:cNvSpPr>
          <p:nvPr>
            <p:ph type="dt" sz="quarter" idx="1"/>
          </p:nvPr>
        </p:nvSpPr>
        <p:spPr>
          <a:xfrm>
            <a:off x="3977928" y="2"/>
            <a:ext cx="3043649" cy="464839"/>
          </a:xfrm>
          <a:prstGeom prst="rect">
            <a:avLst/>
          </a:prstGeom>
        </p:spPr>
        <p:txBody>
          <a:bodyPr vert="horz" lIns="88273" tIns="44136" rIns="88273" bIns="44136" rtlCol="0"/>
          <a:lstStyle>
            <a:lvl1pPr algn="r">
              <a:defRPr sz="1200"/>
            </a:lvl1pPr>
          </a:lstStyle>
          <a:p>
            <a:fld id="{07D284AD-55AC-480B-9C9A-78C7F87DF8B9}" type="datetimeFigureOut">
              <a:rPr lang="en-US" smtClean="0"/>
              <a:t>5/16/2023</a:t>
            </a:fld>
            <a:endParaRPr lang="en-US"/>
          </a:p>
        </p:txBody>
      </p:sp>
      <p:sp>
        <p:nvSpPr>
          <p:cNvPr id="4" name="Footer Placeholder 3"/>
          <p:cNvSpPr>
            <a:spLocks noGrp="1"/>
          </p:cNvSpPr>
          <p:nvPr>
            <p:ph type="ftr" sz="quarter" idx="2"/>
          </p:nvPr>
        </p:nvSpPr>
        <p:spPr>
          <a:xfrm>
            <a:off x="0" y="8842724"/>
            <a:ext cx="3043649" cy="464839"/>
          </a:xfrm>
          <a:prstGeom prst="rect">
            <a:avLst/>
          </a:prstGeom>
        </p:spPr>
        <p:txBody>
          <a:bodyPr vert="horz" lIns="88273" tIns="44136" rIns="88273" bIns="44136" rtlCol="0" anchor="b"/>
          <a:lstStyle>
            <a:lvl1pPr algn="l">
              <a:defRPr sz="1200"/>
            </a:lvl1pPr>
          </a:lstStyle>
          <a:p>
            <a:endParaRPr lang="en-US"/>
          </a:p>
        </p:txBody>
      </p:sp>
      <p:sp>
        <p:nvSpPr>
          <p:cNvPr id="5" name="Slide Number Placeholder 4"/>
          <p:cNvSpPr>
            <a:spLocks noGrp="1"/>
          </p:cNvSpPr>
          <p:nvPr>
            <p:ph type="sldNum" sz="quarter" idx="3"/>
          </p:nvPr>
        </p:nvSpPr>
        <p:spPr>
          <a:xfrm>
            <a:off x="3977928" y="8842724"/>
            <a:ext cx="3043649" cy="464839"/>
          </a:xfrm>
          <a:prstGeom prst="rect">
            <a:avLst/>
          </a:prstGeom>
        </p:spPr>
        <p:txBody>
          <a:bodyPr vert="horz" lIns="88273" tIns="44136" rIns="88273" bIns="44136" rtlCol="0" anchor="b"/>
          <a:lstStyle>
            <a:lvl1pPr algn="r">
              <a:defRPr sz="1200"/>
            </a:lvl1pPr>
          </a:lstStyle>
          <a:p>
            <a:fld id="{CC1FD068-2F7E-46B3-BFD8-248D4B879C4E}" type="slidenum">
              <a:rPr lang="en-US" smtClean="0"/>
              <a:t>‹#›</a:t>
            </a:fld>
            <a:endParaRPr lang="en-US"/>
          </a:p>
        </p:txBody>
      </p:sp>
    </p:spTree>
    <p:extLst>
      <p:ext uri="{BB962C8B-B14F-4D97-AF65-F5344CB8AC3E}">
        <p14:creationId xmlns:p14="http://schemas.microsoft.com/office/powerpoint/2010/main" val="230825557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343" cy="465455"/>
          </a:xfrm>
          <a:prstGeom prst="rect">
            <a:avLst/>
          </a:prstGeom>
        </p:spPr>
        <p:txBody>
          <a:bodyPr vert="horz" lIns="93305" tIns="46653" rIns="93305" bIns="46653" rtlCol="0"/>
          <a:lstStyle>
            <a:lvl1pPr algn="l">
              <a:defRPr sz="1200"/>
            </a:lvl1pPr>
          </a:lstStyle>
          <a:p>
            <a:endParaRPr lang="en-US"/>
          </a:p>
        </p:txBody>
      </p:sp>
      <p:sp>
        <p:nvSpPr>
          <p:cNvPr id="3" name="Date Placeholder 2"/>
          <p:cNvSpPr>
            <a:spLocks noGrp="1"/>
          </p:cNvSpPr>
          <p:nvPr>
            <p:ph type="dt" idx="1"/>
          </p:nvPr>
        </p:nvSpPr>
        <p:spPr>
          <a:xfrm>
            <a:off x="3978133" y="0"/>
            <a:ext cx="3043343" cy="465455"/>
          </a:xfrm>
          <a:prstGeom prst="rect">
            <a:avLst/>
          </a:prstGeom>
        </p:spPr>
        <p:txBody>
          <a:bodyPr vert="horz" lIns="93305" tIns="46653" rIns="93305" bIns="46653" rtlCol="0"/>
          <a:lstStyle>
            <a:lvl1pPr algn="r">
              <a:defRPr sz="1200"/>
            </a:lvl1pPr>
          </a:lstStyle>
          <a:p>
            <a:fld id="{57C87584-4F82-174C-8FFF-F25779C994C4}" type="datetimeFigureOut">
              <a:rPr lang="en-US" smtClean="0"/>
              <a:pPr/>
              <a:t>5/16/2023</a:t>
            </a:fld>
            <a:endParaRPr lang="en-US"/>
          </a:p>
        </p:txBody>
      </p:sp>
      <p:sp>
        <p:nvSpPr>
          <p:cNvPr id="4" name="Slide Image Placeholder 3"/>
          <p:cNvSpPr>
            <a:spLocks noGrp="1" noRot="1" noChangeAspect="1"/>
          </p:cNvSpPr>
          <p:nvPr>
            <p:ph type="sldImg" idx="2"/>
          </p:nvPr>
        </p:nvSpPr>
        <p:spPr>
          <a:xfrm>
            <a:off x="407988" y="696913"/>
            <a:ext cx="6207125" cy="3490912"/>
          </a:xfrm>
          <a:prstGeom prst="rect">
            <a:avLst/>
          </a:prstGeom>
          <a:noFill/>
          <a:ln w="12700">
            <a:solidFill>
              <a:prstClr val="black"/>
            </a:solidFill>
          </a:ln>
        </p:spPr>
        <p:txBody>
          <a:bodyPr vert="horz" lIns="93305" tIns="46653" rIns="93305" bIns="46653" rtlCol="0" anchor="ctr"/>
          <a:lstStyle/>
          <a:p>
            <a:endParaRPr lang="en-US"/>
          </a:p>
        </p:txBody>
      </p:sp>
      <p:sp>
        <p:nvSpPr>
          <p:cNvPr id="5" name="Notes Placeholder 4"/>
          <p:cNvSpPr>
            <a:spLocks noGrp="1"/>
          </p:cNvSpPr>
          <p:nvPr>
            <p:ph type="body" sz="quarter" idx="3"/>
          </p:nvPr>
        </p:nvSpPr>
        <p:spPr>
          <a:xfrm>
            <a:off x="702311" y="4421823"/>
            <a:ext cx="5618480" cy="4189095"/>
          </a:xfrm>
          <a:prstGeom prst="rect">
            <a:avLst/>
          </a:prstGeom>
        </p:spPr>
        <p:txBody>
          <a:bodyPr vert="horz" lIns="93305" tIns="46653" rIns="93305" bIns="4665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42030"/>
            <a:ext cx="3043343" cy="465455"/>
          </a:xfrm>
          <a:prstGeom prst="rect">
            <a:avLst/>
          </a:prstGeom>
        </p:spPr>
        <p:txBody>
          <a:bodyPr vert="horz" lIns="93305" tIns="46653" rIns="93305" bIns="46653" rtlCol="0" anchor="b"/>
          <a:lstStyle>
            <a:lvl1pPr algn="l">
              <a:defRPr sz="1200"/>
            </a:lvl1pPr>
          </a:lstStyle>
          <a:p>
            <a:endParaRPr lang="en-US"/>
          </a:p>
        </p:txBody>
      </p:sp>
      <p:sp>
        <p:nvSpPr>
          <p:cNvPr id="7" name="Slide Number Placeholder 6"/>
          <p:cNvSpPr>
            <a:spLocks noGrp="1"/>
          </p:cNvSpPr>
          <p:nvPr>
            <p:ph type="sldNum" sz="quarter" idx="5"/>
          </p:nvPr>
        </p:nvSpPr>
        <p:spPr>
          <a:xfrm>
            <a:off x="3978133" y="8842030"/>
            <a:ext cx="3043343" cy="465455"/>
          </a:xfrm>
          <a:prstGeom prst="rect">
            <a:avLst/>
          </a:prstGeom>
        </p:spPr>
        <p:txBody>
          <a:bodyPr vert="horz" lIns="93305" tIns="46653" rIns="93305" bIns="46653" rtlCol="0" anchor="b"/>
          <a:lstStyle>
            <a:lvl1pPr algn="r">
              <a:defRPr sz="1200"/>
            </a:lvl1pPr>
          </a:lstStyle>
          <a:p>
            <a:fld id="{5C05ECE8-8940-884D-B41D-5B9C79932B1A}" type="slidenum">
              <a:rPr lang="en-US" smtClean="0"/>
              <a:pPr/>
              <a:t>‹#›</a:t>
            </a:fld>
            <a:endParaRPr lang="en-US"/>
          </a:p>
        </p:txBody>
      </p:sp>
    </p:spTree>
    <p:extLst>
      <p:ext uri="{BB962C8B-B14F-4D97-AF65-F5344CB8AC3E}">
        <p14:creationId xmlns:p14="http://schemas.microsoft.com/office/powerpoint/2010/main" val="32540123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There are over 200 interstate compacts in the US.</a:t>
            </a:r>
          </a:p>
          <a:p>
            <a:r>
              <a:rPr lang="en-US"/>
              <a:t>Each state is</a:t>
            </a:r>
            <a:r>
              <a:rPr lang="en-US" baseline="0"/>
              <a:t> member of an average of 25 compacts.</a:t>
            </a:r>
          </a:p>
          <a:p>
            <a:r>
              <a:rPr lang="en-US" baseline="0"/>
              <a:t>The NLC was the first interstate compact for a licensed profession.</a:t>
            </a:r>
          </a:p>
          <a:p>
            <a:r>
              <a:rPr lang="en-US" baseline="0"/>
              <a:t>Other healthcare professions have or are created interstate compacts for licensure, including medicine, PT, EMS, Psychology</a:t>
            </a:r>
            <a:endParaRPr lang="en-US"/>
          </a:p>
        </p:txBody>
      </p:sp>
      <p:sp>
        <p:nvSpPr>
          <p:cNvPr id="4" name="Slide Number Placeholder 3"/>
          <p:cNvSpPr>
            <a:spLocks noGrp="1"/>
          </p:cNvSpPr>
          <p:nvPr>
            <p:ph type="sldNum" sz="quarter" idx="10"/>
          </p:nvPr>
        </p:nvSpPr>
        <p:spPr/>
        <p:txBody>
          <a:bodyPr/>
          <a:lstStyle/>
          <a:p>
            <a:fld id="{5C05ECE8-8940-884D-B41D-5B9C79932B1A}" type="slidenum">
              <a:rPr lang="en-US" smtClean="0"/>
              <a:pPr/>
              <a:t>3</a:t>
            </a:fld>
            <a:endParaRPr lang="en-US"/>
          </a:p>
        </p:txBody>
      </p:sp>
    </p:spTree>
    <p:extLst>
      <p:ext uri="{BB962C8B-B14F-4D97-AF65-F5344CB8AC3E}">
        <p14:creationId xmlns:p14="http://schemas.microsoft.com/office/powerpoint/2010/main" val="2323412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05ECE8-8940-884D-B41D-5B9C79932B1A}" type="slidenum">
              <a:rPr lang="en-US" smtClean="0"/>
              <a:pPr/>
              <a:t>5</a:t>
            </a:fld>
            <a:endParaRPr lang="en-US"/>
          </a:p>
        </p:txBody>
      </p:sp>
    </p:spTree>
    <p:extLst>
      <p:ext uri="{BB962C8B-B14F-4D97-AF65-F5344CB8AC3E}">
        <p14:creationId xmlns:p14="http://schemas.microsoft.com/office/powerpoint/2010/main" val="23234128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C05ECE8-8940-884D-B41D-5B9C79932B1A}" type="slidenum">
              <a:rPr lang="en-US" smtClean="0"/>
              <a:pPr/>
              <a:t>6</a:t>
            </a:fld>
            <a:endParaRPr lang="en-US"/>
          </a:p>
        </p:txBody>
      </p:sp>
    </p:spTree>
    <p:extLst>
      <p:ext uri="{BB962C8B-B14F-4D97-AF65-F5344CB8AC3E}">
        <p14:creationId xmlns:p14="http://schemas.microsoft.com/office/powerpoint/2010/main" val="11297276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C05ECE8-8940-884D-B41D-5B9C79932B1A}" type="slidenum">
              <a:rPr lang="en-US" smtClean="0"/>
              <a:pPr/>
              <a:t>13</a:t>
            </a:fld>
            <a:endParaRPr lang="en-US"/>
          </a:p>
        </p:txBody>
      </p:sp>
    </p:spTree>
    <p:extLst>
      <p:ext uri="{BB962C8B-B14F-4D97-AF65-F5344CB8AC3E}">
        <p14:creationId xmlns:p14="http://schemas.microsoft.com/office/powerpoint/2010/main" val="7963911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C05ECE8-8940-884D-B41D-5B9C79932B1A}" type="slidenum">
              <a:rPr lang="en-US" smtClean="0"/>
              <a:pPr/>
              <a:t>20</a:t>
            </a:fld>
            <a:endParaRPr lang="en-US"/>
          </a:p>
        </p:txBody>
      </p:sp>
    </p:spTree>
    <p:extLst>
      <p:ext uri="{BB962C8B-B14F-4D97-AF65-F5344CB8AC3E}">
        <p14:creationId xmlns:p14="http://schemas.microsoft.com/office/powerpoint/2010/main" val="32974335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4805031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044867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903358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497532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7891199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9747549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1486"/>
            <a:ext cx="10363200" cy="1468967"/>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2"/>
            <a:ext cx="2844800" cy="366183"/>
          </a:xfrm>
          <a:prstGeom prst="rect">
            <a:avLst/>
          </a:prstGeom>
        </p:spPr>
        <p:txBody>
          <a:bodyPr/>
          <a:lstStyle/>
          <a:p>
            <a:fld id="{80D9AE27-DE03-4CE5-8726-675A45DC82F7}" type="datetime1">
              <a:rPr lang="en-US" smtClean="0"/>
              <a:t>5/16/2023</a:t>
            </a:fld>
            <a:endParaRPr lang="en-US"/>
          </a:p>
        </p:txBody>
      </p:sp>
      <p:sp>
        <p:nvSpPr>
          <p:cNvPr id="5" name="Footer Placeholder 4"/>
          <p:cNvSpPr>
            <a:spLocks noGrp="1"/>
          </p:cNvSpPr>
          <p:nvPr>
            <p:ph type="ftr" sz="quarter" idx="11"/>
          </p:nvPr>
        </p:nvSpPr>
        <p:spPr>
          <a:xfrm>
            <a:off x="4165600" y="6356352"/>
            <a:ext cx="3860800" cy="366183"/>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2"/>
            <a:ext cx="2844800" cy="366183"/>
          </a:xfrm>
          <a:prstGeom prst="rect">
            <a:avLst/>
          </a:prstGeom>
        </p:spPr>
        <p:txBody>
          <a:bodyPr/>
          <a:lstStyle/>
          <a:p>
            <a:fld id="{1AEA754F-6914-4EC4-9208-CBD88C748664}" type="slidenum">
              <a:rPr lang="en-US" smtClean="0"/>
              <a:t>‹#›</a:t>
            </a:fld>
            <a:endParaRPr lang="en-US"/>
          </a:p>
        </p:txBody>
      </p:sp>
    </p:spTree>
    <p:extLst>
      <p:ext uri="{BB962C8B-B14F-4D97-AF65-F5344CB8AC3E}">
        <p14:creationId xmlns:p14="http://schemas.microsoft.com/office/powerpoint/2010/main" val="12647818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2"/>
            <a:ext cx="2844800" cy="366183"/>
          </a:xfrm>
          <a:prstGeom prst="rect">
            <a:avLst/>
          </a:prstGeom>
        </p:spPr>
        <p:txBody>
          <a:bodyPr/>
          <a:lstStyle/>
          <a:p>
            <a:fld id="{E92E1EA6-6D8F-49B6-90E3-6BCDE4B9336C}" type="datetime1">
              <a:rPr lang="en-US" smtClean="0"/>
              <a:t>5/16/2023</a:t>
            </a:fld>
            <a:endParaRPr lang="en-US"/>
          </a:p>
        </p:txBody>
      </p:sp>
      <p:sp>
        <p:nvSpPr>
          <p:cNvPr id="5" name="Footer Placeholder 4"/>
          <p:cNvSpPr>
            <a:spLocks noGrp="1"/>
          </p:cNvSpPr>
          <p:nvPr>
            <p:ph type="ftr" sz="quarter" idx="11"/>
          </p:nvPr>
        </p:nvSpPr>
        <p:spPr>
          <a:xfrm>
            <a:off x="4165600" y="6356352"/>
            <a:ext cx="3860800" cy="366183"/>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2"/>
            <a:ext cx="2844800" cy="366183"/>
          </a:xfrm>
          <a:prstGeom prst="rect">
            <a:avLst/>
          </a:prstGeom>
        </p:spPr>
        <p:txBody>
          <a:bodyPr/>
          <a:lstStyle/>
          <a:p>
            <a:fld id="{1AEA754F-6914-4EC4-9208-CBD88C748664}" type="slidenum">
              <a:rPr lang="en-US" smtClean="0"/>
              <a:t>‹#›</a:t>
            </a:fld>
            <a:endParaRPr lang="en-US"/>
          </a:p>
        </p:txBody>
      </p:sp>
    </p:spTree>
    <p:extLst>
      <p:ext uri="{BB962C8B-B14F-4D97-AF65-F5344CB8AC3E}">
        <p14:creationId xmlns:p14="http://schemas.microsoft.com/office/powerpoint/2010/main" val="3503672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3133"/>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185"/>
            <a:ext cx="10363200" cy="150071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2"/>
            <a:ext cx="2844800" cy="366183"/>
          </a:xfrm>
          <a:prstGeom prst="rect">
            <a:avLst/>
          </a:prstGeom>
        </p:spPr>
        <p:txBody>
          <a:bodyPr/>
          <a:lstStyle/>
          <a:p>
            <a:fld id="{B78543DD-3F47-4A9D-8053-F5E225E5F159}" type="datetime1">
              <a:rPr lang="en-US" smtClean="0"/>
              <a:t>5/16/2023</a:t>
            </a:fld>
            <a:endParaRPr lang="en-US"/>
          </a:p>
        </p:txBody>
      </p:sp>
      <p:sp>
        <p:nvSpPr>
          <p:cNvPr id="5" name="Footer Placeholder 4"/>
          <p:cNvSpPr>
            <a:spLocks noGrp="1"/>
          </p:cNvSpPr>
          <p:nvPr>
            <p:ph type="ftr" sz="quarter" idx="11"/>
          </p:nvPr>
        </p:nvSpPr>
        <p:spPr>
          <a:xfrm>
            <a:off x="4165600" y="6356352"/>
            <a:ext cx="3860800" cy="366183"/>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2"/>
            <a:ext cx="2844800" cy="366183"/>
          </a:xfrm>
          <a:prstGeom prst="rect">
            <a:avLst/>
          </a:prstGeom>
        </p:spPr>
        <p:txBody>
          <a:bodyPr/>
          <a:lstStyle/>
          <a:p>
            <a:fld id="{1AEA754F-6914-4EC4-9208-CBD88C748664}" type="slidenum">
              <a:rPr lang="en-US" smtClean="0"/>
              <a:t>‹#›</a:t>
            </a:fld>
            <a:endParaRPr lang="en-US"/>
          </a:p>
        </p:txBody>
      </p:sp>
    </p:spTree>
    <p:extLst>
      <p:ext uri="{BB962C8B-B14F-4D97-AF65-F5344CB8AC3E}">
        <p14:creationId xmlns:p14="http://schemas.microsoft.com/office/powerpoint/2010/main" val="38589816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43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43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2"/>
            <a:ext cx="2844800" cy="366183"/>
          </a:xfrm>
          <a:prstGeom prst="rect">
            <a:avLst/>
          </a:prstGeom>
        </p:spPr>
        <p:txBody>
          <a:bodyPr/>
          <a:lstStyle/>
          <a:p>
            <a:fld id="{763FED9F-FB81-44B9-8BC2-80335B7C72F7}" type="datetime1">
              <a:rPr lang="en-US" smtClean="0"/>
              <a:t>5/16/2023</a:t>
            </a:fld>
            <a:endParaRPr lang="en-US"/>
          </a:p>
        </p:txBody>
      </p:sp>
      <p:sp>
        <p:nvSpPr>
          <p:cNvPr id="6" name="Footer Placeholder 5"/>
          <p:cNvSpPr>
            <a:spLocks noGrp="1"/>
          </p:cNvSpPr>
          <p:nvPr>
            <p:ph type="ftr" sz="quarter" idx="11"/>
          </p:nvPr>
        </p:nvSpPr>
        <p:spPr>
          <a:xfrm>
            <a:off x="4165600" y="6356352"/>
            <a:ext cx="3860800" cy="366183"/>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2"/>
            <a:ext cx="2844800" cy="366183"/>
          </a:xfrm>
          <a:prstGeom prst="rect">
            <a:avLst/>
          </a:prstGeom>
        </p:spPr>
        <p:txBody>
          <a:bodyPr/>
          <a:lstStyle/>
          <a:p>
            <a:fld id="{1AEA754F-6914-4EC4-9208-CBD88C748664}" type="slidenum">
              <a:rPr lang="en-US" smtClean="0"/>
              <a:t>‹#›</a:t>
            </a:fld>
            <a:endParaRPr lang="en-US"/>
          </a:p>
        </p:txBody>
      </p:sp>
    </p:spTree>
    <p:extLst>
      <p:ext uri="{BB962C8B-B14F-4D97-AF65-F5344CB8AC3E}">
        <p14:creationId xmlns:p14="http://schemas.microsoft.com/office/powerpoint/2010/main" val="4308602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4585"/>
            <a:ext cx="5386917" cy="64134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5934"/>
            <a:ext cx="5386917" cy="39497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4585"/>
            <a:ext cx="5389033" cy="64134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5934"/>
            <a:ext cx="5389033" cy="39497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2"/>
            <a:ext cx="2844800" cy="366183"/>
          </a:xfrm>
          <a:prstGeom prst="rect">
            <a:avLst/>
          </a:prstGeom>
        </p:spPr>
        <p:txBody>
          <a:bodyPr/>
          <a:lstStyle/>
          <a:p>
            <a:fld id="{4D9034F9-780D-43F2-865F-D03DCFBD9794}" type="datetime1">
              <a:rPr lang="en-US" smtClean="0"/>
              <a:t>5/16/2023</a:t>
            </a:fld>
            <a:endParaRPr lang="en-US"/>
          </a:p>
        </p:txBody>
      </p:sp>
      <p:sp>
        <p:nvSpPr>
          <p:cNvPr id="8" name="Footer Placeholder 7"/>
          <p:cNvSpPr>
            <a:spLocks noGrp="1"/>
          </p:cNvSpPr>
          <p:nvPr>
            <p:ph type="ftr" sz="quarter" idx="11"/>
          </p:nvPr>
        </p:nvSpPr>
        <p:spPr>
          <a:xfrm>
            <a:off x="4165600" y="6356352"/>
            <a:ext cx="3860800" cy="366183"/>
          </a:xfrm>
          <a:prstGeom prst="rect">
            <a:avLst/>
          </a:prstGeom>
        </p:spPr>
        <p:txBody>
          <a:bodyPr/>
          <a:lstStyle/>
          <a:p>
            <a:endParaRPr lang="en-US"/>
          </a:p>
        </p:txBody>
      </p:sp>
      <p:sp>
        <p:nvSpPr>
          <p:cNvPr id="9" name="Slide Number Placeholder 8"/>
          <p:cNvSpPr>
            <a:spLocks noGrp="1"/>
          </p:cNvSpPr>
          <p:nvPr>
            <p:ph type="sldNum" sz="quarter" idx="12"/>
          </p:nvPr>
        </p:nvSpPr>
        <p:spPr>
          <a:xfrm>
            <a:off x="8737600" y="6356352"/>
            <a:ext cx="2844800" cy="366183"/>
          </a:xfrm>
          <a:prstGeom prst="rect">
            <a:avLst/>
          </a:prstGeom>
        </p:spPr>
        <p:txBody>
          <a:bodyPr/>
          <a:lstStyle/>
          <a:p>
            <a:fld id="{1AEA754F-6914-4EC4-9208-CBD88C748664}" type="slidenum">
              <a:rPr lang="en-US" smtClean="0"/>
              <a:t>‹#›</a:t>
            </a:fld>
            <a:endParaRPr lang="en-US"/>
          </a:p>
        </p:txBody>
      </p:sp>
    </p:spTree>
    <p:extLst>
      <p:ext uri="{BB962C8B-B14F-4D97-AF65-F5344CB8AC3E}">
        <p14:creationId xmlns:p14="http://schemas.microsoft.com/office/powerpoint/2010/main" val="3238885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274541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2"/>
            <a:ext cx="2844800" cy="366183"/>
          </a:xfrm>
          <a:prstGeom prst="rect">
            <a:avLst/>
          </a:prstGeom>
        </p:spPr>
        <p:txBody>
          <a:bodyPr/>
          <a:lstStyle/>
          <a:p>
            <a:fld id="{4C7D67AA-A7DE-48BF-8DB6-F4DB2C55E050}" type="datetime1">
              <a:rPr lang="en-US" smtClean="0"/>
              <a:t>5/16/2023</a:t>
            </a:fld>
            <a:endParaRPr lang="en-US"/>
          </a:p>
        </p:txBody>
      </p:sp>
      <p:sp>
        <p:nvSpPr>
          <p:cNvPr id="4" name="Footer Placeholder 3"/>
          <p:cNvSpPr>
            <a:spLocks noGrp="1"/>
          </p:cNvSpPr>
          <p:nvPr>
            <p:ph type="ftr" sz="quarter" idx="11"/>
          </p:nvPr>
        </p:nvSpPr>
        <p:spPr>
          <a:xfrm>
            <a:off x="4165600" y="6356352"/>
            <a:ext cx="3860800" cy="366183"/>
          </a:xfrm>
          <a:prstGeom prst="rect">
            <a:avLst/>
          </a:prstGeom>
        </p:spPr>
        <p:txBody>
          <a:bodyPr/>
          <a:lstStyle/>
          <a:p>
            <a:endParaRPr lang="en-US"/>
          </a:p>
        </p:txBody>
      </p:sp>
      <p:sp>
        <p:nvSpPr>
          <p:cNvPr id="5" name="Slide Number Placeholder 4"/>
          <p:cNvSpPr>
            <a:spLocks noGrp="1"/>
          </p:cNvSpPr>
          <p:nvPr>
            <p:ph type="sldNum" sz="quarter" idx="12"/>
          </p:nvPr>
        </p:nvSpPr>
        <p:spPr>
          <a:xfrm>
            <a:off x="8737600" y="6356352"/>
            <a:ext cx="2844800" cy="366183"/>
          </a:xfrm>
          <a:prstGeom prst="rect">
            <a:avLst/>
          </a:prstGeom>
        </p:spPr>
        <p:txBody>
          <a:bodyPr/>
          <a:lstStyle/>
          <a:p>
            <a:fld id="{1AEA754F-6914-4EC4-9208-CBD88C748664}" type="slidenum">
              <a:rPr lang="en-US" smtClean="0"/>
              <a:t>‹#›</a:t>
            </a:fld>
            <a:endParaRPr lang="en-US"/>
          </a:p>
        </p:txBody>
      </p:sp>
    </p:spTree>
    <p:extLst>
      <p:ext uri="{BB962C8B-B14F-4D97-AF65-F5344CB8AC3E}">
        <p14:creationId xmlns:p14="http://schemas.microsoft.com/office/powerpoint/2010/main" val="9880299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2"/>
            <a:ext cx="2844800" cy="366183"/>
          </a:xfrm>
          <a:prstGeom prst="rect">
            <a:avLst/>
          </a:prstGeom>
        </p:spPr>
        <p:txBody>
          <a:bodyPr/>
          <a:lstStyle/>
          <a:p>
            <a:fld id="{5B565E2E-DE91-45F1-AA1D-5C60ED4BC14C}" type="datetime1">
              <a:rPr lang="en-US" smtClean="0"/>
              <a:t>5/16/2023</a:t>
            </a:fld>
            <a:endParaRPr lang="en-US"/>
          </a:p>
        </p:txBody>
      </p:sp>
      <p:sp>
        <p:nvSpPr>
          <p:cNvPr id="3" name="Footer Placeholder 2"/>
          <p:cNvSpPr>
            <a:spLocks noGrp="1"/>
          </p:cNvSpPr>
          <p:nvPr>
            <p:ph type="ftr" sz="quarter" idx="11"/>
          </p:nvPr>
        </p:nvSpPr>
        <p:spPr>
          <a:xfrm>
            <a:off x="4165600" y="6356352"/>
            <a:ext cx="3860800" cy="366183"/>
          </a:xfrm>
          <a:prstGeom prst="rect">
            <a:avLst/>
          </a:prstGeom>
        </p:spPr>
        <p:txBody>
          <a:bodyPr/>
          <a:lstStyle/>
          <a:p>
            <a:endParaRPr lang="en-US"/>
          </a:p>
        </p:txBody>
      </p:sp>
      <p:sp>
        <p:nvSpPr>
          <p:cNvPr id="4" name="Slide Number Placeholder 3"/>
          <p:cNvSpPr>
            <a:spLocks noGrp="1"/>
          </p:cNvSpPr>
          <p:nvPr>
            <p:ph type="sldNum" sz="quarter" idx="12"/>
          </p:nvPr>
        </p:nvSpPr>
        <p:spPr>
          <a:xfrm>
            <a:off x="8737600" y="6356352"/>
            <a:ext cx="2844800" cy="366183"/>
          </a:xfrm>
          <a:prstGeom prst="rect">
            <a:avLst/>
          </a:prstGeom>
        </p:spPr>
        <p:txBody>
          <a:bodyPr/>
          <a:lstStyle/>
          <a:p>
            <a:fld id="{1AEA754F-6914-4EC4-9208-CBD88C748664}" type="slidenum">
              <a:rPr lang="en-US" smtClean="0"/>
              <a:t>‹#›</a:t>
            </a:fld>
            <a:endParaRPr lang="en-US"/>
          </a:p>
        </p:txBody>
      </p:sp>
    </p:spTree>
    <p:extLst>
      <p:ext uri="{BB962C8B-B14F-4D97-AF65-F5344CB8AC3E}">
        <p14:creationId xmlns:p14="http://schemas.microsoft.com/office/powerpoint/2010/main" val="38216049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3"/>
            <a:ext cx="4011084" cy="1162049"/>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2"/>
            <a:ext cx="6815667" cy="585258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1"/>
            <a:ext cx="4011084" cy="46905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2"/>
            <a:ext cx="2844800" cy="366183"/>
          </a:xfrm>
          <a:prstGeom prst="rect">
            <a:avLst/>
          </a:prstGeom>
        </p:spPr>
        <p:txBody>
          <a:bodyPr/>
          <a:lstStyle/>
          <a:p>
            <a:fld id="{4CBC187D-4D1B-4C4E-9F89-5D6783A4093A}" type="datetime1">
              <a:rPr lang="en-US" smtClean="0"/>
              <a:t>5/16/2023</a:t>
            </a:fld>
            <a:endParaRPr lang="en-US"/>
          </a:p>
        </p:txBody>
      </p:sp>
      <p:sp>
        <p:nvSpPr>
          <p:cNvPr id="6" name="Footer Placeholder 5"/>
          <p:cNvSpPr>
            <a:spLocks noGrp="1"/>
          </p:cNvSpPr>
          <p:nvPr>
            <p:ph type="ftr" sz="quarter" idx="11"/>
          </p:nvPr>
        </p:nvSpPr>
        <p:spPr>
          <a:xfrm>
            <a:off x="4165600" y="6356352"/>
            <a:ext cx="3860800" cy="366183"/>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2"/>
            <a:ext cx="2844800" cy="366183"/>
          </a:xfrm>
          <a:prstGeom prst="rect">
            <a:avLst/>
          </a:prstGeom>
        </p:spPr>
        <p:txBody>
          <a:bodyPr/>
          <a:lstStyle/>
          <a:p>
            <a:fld id="{1AEA754F-6914-4EC4-9208-CBD88C748664}" type="slidenum">
              <a:rPr lang="en-US" smtClean="0"/>
              <a:t>‹#›</a:t>
            </a:fld>
            <a:endParaRPr lang="en-US"/>
          </a:p>
        </p:txBody>
      </p:sp>
    </p:spTree>
    <p:extLst>
      <p:ext uri="{BB962C8B-B14F-4D97-AF65-F5344CB8AC3E}">
        <p14:creationId xmlns:p14="http://schemas.microsoft.com/office/powerpoint/2010/main" val="38157304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7267"/>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3833"/>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868"/>
            <a:ext cx="7315200" cy="8043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2"/>
            <a:ext cx="2844800" cy="366183"/>
          </a:xfrm>
          <a:prstGeom prst="rect">
            <a:avLst/>
          </a:prstGeom>
        </p:spPr>
        <p:txBody>
          <a:bodyPr/>
          <a:lstStyle/>
          <a:p>
            <a:fld id="{E7DF82E5-C4CA-4057-8BFD-7FAE2CBAB3B8}" type="datetime1">
              <a:rPr lang="en-US" smtClean="0"/>
              <a:t>5/16/2023</a:t>
            </a:fld>
            <a:endParaRPr lang="en-US"/>
          </a:p>
        </p:txBody>
      </p:sp>
      <p:sp>
        <p:nvSpPr>
          <p:cNvPr id="6" name="Footer Placeholder 5"/>
          <p:cNvSpPr>
            <a:spLocks noGrp="1"/>
          </p:cNvSpPr>
          <p:nvPr>
            <p:ph type="ftr" sz="quarter" idx="11"/>
          </p:nvPr>
        </p:nvSpPr>
        <p:spPr>
          <a:xfrm>
            <a:off x="4165600" y="6356352"/>
            <a:ext cx="3860800" cy="366183"/>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2"/>
            <a:ext cx="2844800" cy="366183"/>
          </a:xfrm>
          <a:prstGeom prst="rect">
            <a:avLst/>
          </a:prstGeom>
        </p:spPr>
        <p:txBody>
          <a:bodyPr/>
          <a:lstStyle/>
          <a:p>
            <a:fld id="{1AEA754F-6914-4EC4-9208-CBD88C748664}" type="slidenum">
              <a:rPr lang="en-US" smtClean="0"/>
              <a:t>‹#›</a:t>
            </a:fld>
            <a:endParaRPr lang="en-US"/>
          </a:p>
        </p:txBody>
      </p:sp>
    </p:spTree>
    <p:extLst>
      <p:ext uri="{BB962C8B-B14F-4D97-AF65-F5344CB8AC3E}">
        <p14:creationId xmlns:p14="http://schemas.microsoft.com/office/powerpoint/2010/main" val="19785750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2"/>
            <a:ext cx="2844800" cy="366183"/>
          </a:xfrm>
          <a:prstGeom prst="rect">
            <a:avLst/>
          </a:prstGeom>
        </p:spPr>
        <p:txBody>
          <a:bodyPr/>
          <a:lstStyle/>
          <a:p>
            <a:fld id="{C805C0B7-4368-4A7B-92BA-448023DC86D7}" type="datetime1">
              <a:rPr lang="en-US" smtClean="0"/>
              <a:t>5/16/2023</a:t>
            </a:fld>
            <a:endParaRPr lang="en-US"/>
          </a:p>
        </p:txBody>
      </p:sp>
      <p:sp>
        <p:nvSpPr>
          <p:cNvPr id="5" name="Footer Placeholder 4"/>
          <p:cNvSpPr>
            <a:spLocks noGrp="1"/>
          </p:cNvSpPr>
          <p:nvPr>
            <p:ph type="ftr" sz="quarter" idx="11"/>
          </p:nvPr>
        </p:nvSpPr>
        <p:spPr>
          <a:xfrm>
            <a:off x="4165600" y="6356352"/>
            <a:ext cx="3860800" cy="366183"/>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2"/>
            <a:ext cx="2844800" cy="366183"/>
          </a:xfrm>
          <a:prstGeom prst="rect">
            <a:avLst/>
          </a:prstGeom>
        </p:spPr>
        <p:txBody>
          <a:bodyPr/>
          <a:lstStyle/>
          <a:p>
            <a:fld id="{1AEA754F-6914-4EC4-9208-CBD88C748664}" type="slidenum">
              <a:rPr lang="en-US" smtClean="0"/>
              <a:t>‹#›</a:t>
            </a:fld>
            <a:endParaRPr lang="en-US"/>
          </a:p>
        </p:txBody>
      </p:sp>
    </p:spTree>
    <p:extLst>
      <p:ext uri="{BB962C8B-B14F-4D97-AF65-F5344CB8AC3E}">
        <p14:creationId xmlns:p14="http://schemas.microsoft.com/office/powerpoint/2010/main" val="1478076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5168"/>
            <a:ext cx="2743200" cy="585046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5168"/>
            <a:ext cx="8026400" cy="585046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2"/>
            <a:ext cx="2844800" cy="366183"/>
          </a:xfrm>
          <a:prstGeom prst="rect">
            <a:avLst/>
          </a:prstGeom>
        </p:spPr>
        <p:txBody>
          <a:bodyPr/>
          <a:lstStyle/>
          <a:p>
            <a:fld id="{968A7825-A033-4E5A-8817-8830BB573F45}" type="datetime1">
              <a:rPr lang="en-US" smtClean="0"/>
              <a:t>5/16/2023</a:t>
            </a:fld>
            <a:endParaRPr lang="en-US"/>
          </a:p>
        </p:txBody>
      </p:sp>
      <p:sp>
        <p:nvSpPr>
          <p:cNvPr id="5" name="Footer Placeholder 4"/>
          <p:cNvSpPr>
            <a:spLocks noGrp="1"/>
          </p:cNvSpPr>
          <p:nvPr>
            <p:ph type="ftr" sz="quarter" idx="11"/>
          </p:nvPr>
        </p:nvSpPr>
        <p:spPr>
          <a:xfrm>
            <a:off x="4165600" y="6356352"/>
            <a:ext cx="3860800" cy="366183"/>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2"/>
            <a:ext cx="2844800" cy="366183"/>
          </a:xfrm>
          <a:prstGeom prst="rect">
            <a:avLst/>
          </a:prstGeom>
        </p:spPr>
        <p:txBody>
          <a:bodyPr/>
          <a:lstStyle/>
          <a:p>
            <a:fld id="{1AEA754F-6914-4EC4-9208-CBD88C748664}" type="slidenum">
              <a:rPr lang="en-US" smtClean="0"/>
              <a:t>‹#›</a:t>
            </a:fld>
            <a:endParaRPr lang="en-US"/>
          </a:p>
        </p:txBody>
      </p:sp>
    </p:spTree>
    <p:extLst>
      <p:ext uri="{BB962C8B-B14F-4D97-AF65-F5344CB8AC3E}">
        <p14:creationId xmlns:p14="http://schemas.microsoft.com/office/powerpoint/2010/main" val="19227718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86333" y="814562"/>
            <a:ext cx="6691268" cy="1468967"/>
          </a:xfrm>
          <a:prstGeom prst="rect">
            <a:avLst/>
          </a:prstGeom>
        </p:spPr>
        <p:txBody>
          <a:bodyPr/>
          <a:lstStyle>
            <a:lvl1pPr>
              <a:defRPr sz="3600" b="1" i="0">
                <a:latin typeface="Arial"/>
                <a:cs typeface="Arial"/>
              </a:defRPr>
            </a:lvl1pPr>
          </a:lstStyle>
          <a:p>
            <a:r>
              <a:rPr lang="en-US"/>
              <a:t>Click to edit Master title style</a:t>
            </a:r>
          </a:p>
        </p:txBody>
      </p:sp>
      <p:sp>
        <p:nvSpPr>
          <p:cNvPr id="3" name="Subtitle 2"/>
          <p:cNvSpPr>
            <a:spLocks noGrp="1"/>
          </p:cNvSpPr>
          <p:nvPr>
            <p:ph type="subTitle" idx="1"/>
          </p:nvPr>
        </p:nvSpPr>
        <p:spPr>
          <a:xfrm>
            <a:off x="4586331" y="2557517"/>
            <a:ext cx="6785421" cy="1752600"/>
          </a:xfrm>
          <a:prstGeom prst="rect">
            <a:avLst/>
          </a:prstGeom>
        </p:spPr>
        <p:txBody>
          <a:bodyPr/>
          <a:lstStyle>
            <a:lvl1pPr marL="0" indent="0" algn="ctr">
              <a:buNone/>
              <a:defRPr sz="2400">
                <a:solidFill>
                  <a:schemeClr val="tx1">
                    <a:tint val="75000"/>
                  </a:schemeClr>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4556212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5167"/>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2"/>
            <a:ext cx="10972800" cy="452543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2"/>
            <a:ext cx="2844800" cy="366183"/>
          </a:xfrm>
          <a:prstGeom prst="rect">
            <a:avLst/>
          </a:prstGeom>
        </p:spPr>
        <p:txBody>
          <a:bodyPr/>
          <a:lstStyle/>
          <a:p>
            <a:fld id="{2A7CDE5F-59EB-9B4E-9304-B6DF1B5837C6}" type="datetimeFigureOut">
              <a:rPr lang="en-US" smtClean="0"/>
              <a:t>5/16/2023</a:t>
            </a:fld>
            <a:endParaRPr lang="en-US"/>
          </a:p>
        </p:txBody>
      </p:sp>
      <p:sp>
        <p:nvSpPr>
          <p:cNvPr id="5" name="Footer Placeholder 4"/>
          <p:cNvSpPr>
            <a:spLocks noGrp="1"/>
          </p:cNvSpPr>
          <p:nvPr>
            <p:ph type="ftr" sz="quarter" idx="11"/>
          </p:nvPr>
        </p:nvSpPr>
        <p:spPr>
          <a:xfrm>
            <a:off x="4165600" y="6356352"/>
            <a:ext cx="3860800" cy="366183"/>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2"/>
            <a:ext cx="2844800" cy="366183"/>
          </a:xfrm>
          <a:prstGeom prst="rect">
            <a:avLst/>
          </a:prstGeom>
        </p:spPr>
        <p:txBody>
          <a:bodyPr/>
          <a:lstStyle/>
          <a:p>
            <a:fld id="{8714DED2-B1EC-6147-B456-F9ACDB7AB9E8}" type="slidenum">
              <a:rPr lang="en-US" smtClean="0"/>
              <a:t>‹#›</a:t>
            </a:fld>
            <a:endParaRPr lang="en-US"/>
          </a:p>
        </p:txBody>
      </p:sp>
    </p:spTree>
    <p:extLst>
      <p:ext uri="{BB962C8B-B14F-4D97-AF65-F5344CB8AC3E}">
        <p14:creationId xmlns:p14="http://schemas.microsoft.com/office/powerpoint/2010/main" val="33928469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3133"/>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185"/>
            <a:ext cx="10363200" cy="1500716"/>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2"/>
            <a:ext cx="2844800" cy="366183"/>
          </a:xfrm>
          <a:prstGeom prst="rect">
            <a:avLst/>
          </a:prstGeom>
        </p:spPr>
        <p:txBody>
          <a:bodyPr/>
          <a:lstStyle/>
          <a:p>
            <a:fld id="{2A7CDE5F-59EB-9B4E-9304-B6DF1B5837C6}" type="datetimeFigureOut">
              <a:rPr lang="en-US" smtClean="0"/>
              <a:t>5/16/2023</a:t>
            </a:fld>
            <a:endParaRPr lang="en-US"/>
          </a:p>
        </p:txBody>
      </p:sp>
      <p:sp>
        <p:nvSpPr>
          <p:cNvPr id="5" name="Footer Placeholder 4"/>
          <p:cNvSpPr>
            <a:spLocks noGrp="1"/>
          </p:cNvSpPr>
          <p:nvPr>
            <p:ph type="ftr" sz="quarter" idx="11"/>
          </p:nvPr>
        </p:nvSpPr>
        <p:spPr>
          <a:xfrm>
            <a:off x="4165600" y="6356352"/>
            <a:ext cx="3860800" cy="366183"/>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2"/>
            <a:ext cx="2844800" cy="366183"/>
          </a:xfrm>
          <a:prstGeom prst="rect">
            <a:avLst/>
          </a:prstGeom>
        </p:spPr>
        <p:txBody>
          <a:bodyPr/>
          <a:lstStyle/>
          <a:p>
            <a:fld id="{8714DED2-B1EC-6147-B456-F9ACDB7AB9E8}" type="slidenum">
              <a:rPr lang="en-US" smtClean="0"/>
              <a:t>‹#›</a:t>
            </a:fld>
            <a:endParaRPr lang="en-US"/>
          </a:p>
        </p:txBody>
      </p:sp>
    </p:spTree>
    <p:extLst>
      <p:ext uri="{BB962C8B-B14F-4D97-AF65-F5344CB8AC3E}">
        <p14:creationId xmlns:p14="http://schemas.microsoft.com/office/powerpoint/2010/main" val="6063965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5167"/>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43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43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2"/>
            <a:ext cx="2844800" cy="366183"/>
          </a:xfrm>
          <a:prstGeom prst="rect">
            <a:avLst/>
          </a:prstGeom>
        </p:spPr>
        <p:txBody>
          <a:bodyPr/>
          <a:lstStyle/>
          <a:p>
            <a:fld id="{2A7CDE5F-59EB-9B4E-9304-B6DF1B5837C6}" type="datetimeFigureOut">
              <a:rPr lang="en-US" smtClean="0"/>
              <a:t>5/16/2023</a:t>
            </a:fld>
            <a:endParaRPr lang="en-US"/>
          </a:p>
        </p:txBody>
      </p:sp>
      <p:sp>
        <p:nvSpPr>
          <p:cNvPr id="6" name="Footer Placeholder 5"/>
          <p:cNvSpPr>
            <a:spLocks noGrp="1"/>
          </p:cNvSpPr>
          <p:nvPr>
            <p:ph type="ftr" sz="quarter" idx="11"/>
          </p:nvPr>
        </p:nvSpPr>
        <p:spPr>
          <a:xfrm>
            <a:off x="4165600" y="6356352"/>
            <a:ext cx="3860800" cy="366183"/>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2"/>
            <a:ext cx="2844800" cy="366183"/>
          </a:xfrm>
          <a:prstGeom prst="rect">
            <a:avLst/>
          </a:prstGeom>
        </p:spPr>
        <p:txBody>
          <a:bodyPr/>
          <a:lstStyle/>
          <a:p>
            <a:fld id="{8714DED2-B1EC-6147-B456-F9ACDB7AB9E8}" type="slidenum">
              <a:rPr lang="en-US" smtClean="0"/>
              <a:t>‹#›</a:t>
            </a:fld>
            <a:endParaRPr lang="en-US"/>
          </a:p>
        </p:txBody>
      </p:sp>
    </p:spTree>
    <p:extLst>
      <p:ext uri="{BB962C8B-B14F-4D97-AF65-F5344CB8AC3E}">
        <p14:creationId xmlns:p14="http://schemas.microsoft.com/office/powerpoint/2010/main" val="2472271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6000243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5167"/>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4585"/>
            <a:ext cx="5386917" cy="641349"/>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5934"/>
            <a:ext cx="5386917" cy="39497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4585"/>
            <a:ext cx="5389033" cy="641349"/>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5934"/>
            <a:ext cx="5389033" cy="39497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2"/>
            <a:ext cx="2844800" cy="366183"/>
          </a:xfrm>
          <a:prstGeom prst="rect">
            <a:avLst/>
          </a:prstGeom>
        </p:spPr>
        <p:txBody>
          <a:bodyPr/>
          <a:lstStyle/>
          <a:p>
            <a:fld id="{2A7CDE5F-59EB-9B4E-9304-B6DF1B5837C6}" type="datetimeFigureOut">
              <a:rPr lang="en-US" smtClean="0"/>
              <a:t>5/16/2023</a:t>
            </a:fld>
            <a:endParaRPr lang="en-US"/>
          </a:p>
        </p:txBody>
      </p:sp>
      <p:sp>
        <p:nvSpPr>
          <p:cNvPr id="8" name="Footer Placeholder 7"/>
          <p:cNvSpPr>
            <a:spLocks noGrp="1"/>
          </p:cNvSpPr>
          <p:nvPr>
            <p:ph type="ftr" sz="quarter" idx="11"/>
          </p:nvPr>
        </p:nvSpPr>
        <p:spPr>
          <a:xfrm>
            <a:off x="4165600" y="6356352"/>
            <a:ext cx="3860800" cy="366183"/>
          </a:xfrm>
          <a:prstGeom prst="rect">
            <a:avLst/>
          </a:prstGeom>
        </p:spPr>
        <p:txBody>
          <a:bodyPr/>
          <a:lstStyle/>
          <a:p>
            <a:endParaRPr lang="en-US"/>
          </a:p>
        </p:txBody>
      </p:sp>
      <p:sp>
        <p:nvSpPr>
          <p:cNvPr id="9" name="Slide Number Placeholder 8"/>
          <p:cNvSpPr>
            <a:spLocks noGrp="1"/>
          </p:cNvSpPr>
          <p:nvPr>
            <p:ph type="sldNum" sz="quarter" idx="12"/>
          </p:nvPr>
        </p:nvSpPr>
        <p:spPr>
          <a:xfrm>
            <a:off x="8737600" y="6356352"/>
            <a:ext cx="2844800" cy="366183"/>
          </a:xfrm>
          <a:prstGeom prst="rect">
            <a:avLst/>
          </a:prstGeom>
        </p:spPr>
        <p:txBody>
          <a:bodyPr/>
          <a:lstStyle/>
          <a:p>
            <a:fld id="{8714DED2-B1EC-6147-B456-F9ACDB7AB9E8}" type="slidenum">
              <a:rPr lang="en-US" smtClean="0"/>
              <a:t>‹#›</a:t>
            </a:fld>
            <a:endParaRPr lang="en-US"/>
          </a:p>
        </p:txBody>
      </p:sp>
    </p:spTree>
    <p:extLst>
      <p:ext uri="{BB962C8B-B14F-4D97-AF65-F5344CB8AC3E}">
        <p14:creationId xmlns:p14="http://schemas.microsoft.com/office/powerpoint/2010/main" val="25628630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5167"/>
            <a:ext cx="109728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09600" y="6356352"/>
            <a:ext cx="2844800" cy="366183"/>
          </a:xfrm>
          <a:prstGeom prst="rect">
            <a:avLst/>
          </a:prstGeom>
        </p:spPr>
        <p:txBody>
          <a:bodyPr/>
          <a:lstStyle/>
          <a:p>
            <a:fld id="{2A7CDE5F-59EB-9B4E-9304-B6DF1B5837C6}" type="datetimeFigureOut">
              <a:rPr lang="en-US" smtClean="0"/>
              <a:t>5/16/2023</a:t>
            </a:fld>
            <a:endParaRPr lang="en-US"/>
          </a:p>
        </p:txBody>
      </p:sp>
      <p:sp>
        <p:nvSpPr>
          <p:cNvPr id="4" name="Footer Placeholder 3"/>
          <p:cNvSpPr>
            <a:spLocks noGrp="1"/>
          </p:cNvSpPr>
          <p:nvPr>
            <p:ph type="ftr" sz="quarter" idx="11"/>
          </p:nvPr>
        </p:nvSpPr>
        <p:spPr>
          <a:xfrm>
            <a:off x="4165600" y="6356352"/>
            <a:ext cx="3860800" cy="366183"/>
          </a:xfrm>
          <a:prstGeom prst="rect">
            <a:avLst/>
          </a:prstGeom>
        </p:spPr>
        <p:txBody>
          <a:bodyPr/>
          <a:lstStyle/>
          <a:p>
            <a:endParaRPr lang="en-US"/>
          </a:p>
        </p:txBody>
      </p:sp>
      <p:sp>
        <p:nvSpPr>
          <p:cNvPr id="5" name="Slide Number Placeholder 4"/>
          <p:cNvSpPr>
            <a:spLocks noGrp="1"/>
          </p:cNvSpPr>
          <p:nvPr>
            <p:ph type="sldNum" sz="quarter" idx="12"/>
          </p:nvPr>
        </p:nvSpPr>
        <p:spPr>
          <a:xfrm>
            <a:off x="8737600" y="6356352"/>
            <a:ext cx="2844800" cy="366183"/>
          </a:xfrm>
          <a:prstGeom prst="rect">
            <a:avLst/>
          </a:prstGeom>
        </p:spPr>
        <p:txBody>
          <a:bodyPr/>
          <a:lstStyle/>
          <a:p>
            <a:fld id="{8714DED2-B1EC-6147-B456-F9ACDB7AB9E8}" type="slidenum">
              <a:rPr lang="en-US" smtClean="0"/>
              <a:t>‹#›</a:t>
            </a:fld>
            <a:endParaRPr lang="en-US"/>
          </a:p>
        </p:txBody>
      </p:sp>
    </p:spTree>
    <p:extLst>
      <p:ext uri="{BB962C8B-B14F-4D97-AF65-F5344CB8AC3E}">
        <p14:creationId xmlns:p14="http://schemas.microsoft.com/office/powerpoint/2010/main" val="24552131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2"/>
            <a:ext cx="2844800" cy="366183"/>
          </a:xfrm>
          <a:prstGeom prst="rect">
            <a:avLst/>
          </a:prstGeom>
        </p:spPr>
        <p:txBody>
          <a:bodyPr/>
          <a:lstStyle/>
          <a:p>
            <a:fld id="{2A7CDE5F-59EB-9B4E-9304-B6DF1B5837C6}" type="datetimeFigureOut">
              <a:rPr lang="en-US" smtClean="0"/>
              <a:t>5/16/2023</a:t>
            </a:fld>
            <a:endParaRPr lang="en-US"/>
          </a:p>
        </p:txBody>
      </p:sp>
      <p:sp>
        <p:nvSpPr>
          <p:cNvPr id="3" name="Footer Placeholder 2"/>
          <p:cNvSpPr>
            <a:spLocks noGrp="1"/>
          </p:cNvSpPr>
          <p:nvPr>
            <p:ph type="ftr" sz="quarter" idx="11"/>
          </p:nvPr>
        </p:nvSpPr>
        <p:spPr>
          <a:xfrm>
            <a:off x="4165600" y="6356352"/>
            <a:ext cx="3860800" cy="366183"/>
          </a:xfrm>
          <a:prstGeom prst="rect">
            <a:avLst/>
          </a:prstGeom>
        </p:spPr>
        <p:txBody>
          <a:bodyPr/>
          <a:lstStyle/>
          <a:p>
            <a:endParaRPr lang="en-US"/>
          </a:p>
        </p:txBody>
      </p:sp>
      <p:sp>
        <p:nvSpPr>
          <p:cNvPr id="4" name="Slide Number Placeholder 3"/>
          <p:cNvSpPr>
            <a:spLocks noGrp="1"/>
          </p:cNvSpPr>
          <p:nvPr>
            <p:ph type="sldNum" sz="quarter" idx="12"/>
          </p:nvPr>
        </p:nvSpPr>
        <p:spPr>
          <a:xfrm>
            <a:off x="8737600" y="6356352"/>
            <a:ext cx="2844800" cy="366183"/>
          </a:xfrm>
          <a:prstGeom prst="rect">
            <a:avLst/>
          </a:prstGeom>
        </p:spPr>
        <p:txBody>
          <a:bodyPr/>
          <a:lstStyle/>
          <a:p>
            <a:fld id="{8714DED2-B1EC-6147-B456-F9ACDB7AB9E8}" type="slidenum">
              <a:rPr lang="en-US" smtClean="0"/>
              <a:t>‹#›</a:t>
            </a:fld>
            <a:endParaRPr lang="en-US"/>
          </a:p>
        </p:txBody>
      </p:sp>
    </p:spTree>
    <p:extLst>
      <p:ext uri="{BB962C8B-B14F-4D97-AF65-F5344CB8AC3E}">
        <p14:creationId xmlns:p14="http://schemas.microsoft.com/office/powerpoint/2010/main" val="14045300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3"/>
            <a:ext cx="4011084" cy="1162049"/>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2"/>
            <a:ext cx="6815667" cy="585258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1"/>
            <a:ext cx="4011084" cy="469053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2"/>
            <a:ext cx="2844800" cy="366183"/>
          </a:xfrm>
          <a:prstGeom prst="rect">
            <a:avLst/>
          </a:prstGeom>
        </p:spPr>
        <p:txBody>
          <a:bodyPr/>
          <a:lstStyle/>
          <a:p>
            <a:fld id="{2A7CDE5F-59EB-9B4E-9304-B6DF1B5837C6}" type="datetimeFigureOut">
              <a:rPr lang="en-US" smtClean="0"/>
              <a:t>5/16/2023</a:t>
            </a:fld>
            <a:endParaRPr lang="en-US"/>
          </a:p>
        </p:txBody>
      </p:sp>
      <p:sp>
        <p:nvSpPr>
          <p:cNvPr id="6" name="Footer Placeholder 5"/>
          <p:cNvSpPr>
            <a:spLocks noGrp="1"/>
          </p:cNvSpPr>
          <p:nvPr>
            <p:ph type="ftr" sz="quarter" idx="11"/>
          </p:nvPr>
        </p:nvSpPr>
        <p:spPr>
          <a:xfrm>
            <a:off x="4165600" y="6356352"/>
            <a:ext cx="3860800" cy="366183"/>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2"/>
            <a:ext cx="2844800" cy="366183"/>
          </a:xfrm>
          <a:prstGeom prst="rect">
            <a:avLst/>
          </a:prstGeom>
        </p:spPr>
        <p:txBody>
          <a:bodyPr/>
          <a:lstStyle/>
          <a:p>
            <a:fld id="{8714DED2-B1EC-6147-B456-F9ACDB7AB9E8}" type="slidenum">
              <a:rPr lang="en-US" smtClean="0"/>
              <a:t>‹#›</a:t>
            </a:fld>
            <a:endParaRPr lang="en-US"/>
          </a:p>
        </p:txBody>
      </p:sp>
    </p:spTree>
    <p:extLst>
      <p:ext uri="{BB962C8B-B14F-4D97-AF65-F5344CB8AC3E}">
        <p14:creationId xmlns:p14="http://schemas.microsoft.com/office/powerpoint/2010/main" val="22442026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7267"/>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3833"/>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868"/>
            <a:ext cx="7315200" cy="80433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2"/>
            <a:ext cx="2844800" cy="366183"/>
          </a:xfrm>
          <a:prstGeom prst="rect">
            <a:avLst/>
          </a:prstGeom>
        </p:spPr>
        <p:txBody>
          <a:bodyPr/>
          <a:lstStyle/>
          <a:p>
            <a:fld id="{2A7CDE5F-59EB-9B4E-9304-B6DF1B5837C6}" type="datetimeFigureOut">
              <a:rPr lang="en-US" smtClean="0"/>
              <a:t>5/16/2023</a:t>
            </a:fld>
            <a:endParaRPr lang="en-US"/>
          </a:p>
        </p:txBody>
      </p:sp>
      <p:sp>
        <p:nvSpPr>
          <p:cNvPr id="6" name="Footer Placeholder 5"/>
          <p:cNvSpPr>
            <a:spLocks noGrp="1"/>
          </p:cNvSpPr>
          <p:nvPr>
            <p:ph type="ftr" sz="quarter" idx="11"/>
          </p:nvPr>
        </p:nvSpPr>
        <p:spPr>
          <a:xfrm>
            <a:off x="4165600" y="6356352"/>
            <a:ext cx="3860800" cy="366183"/>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2"/>
            <a:ext cx="2844800" cy="366183"/>
          </a:xfrm>
          <a:prstGeom prst="rect">
            <a:avLst/>
          </a:prstGeom>
        </p:spPr>
        <p:txBody>
          <a:bodyPr/>
          <a:lstStyle/>
          <a:p>
            <a:fld id="{8714DED2-B1EC-6147-B456-F9ACDB7AB9E8}" type="slidenum">
              <a:rPr lang="en-US" smtClean="0"/>
              <a:t>‹#›</a:t>
            </a:fld>
            <a:endParaRPr lang="en-US"/>
          </a:p>
        </p:txBody>
      </p:sp>
    </p:spTree>
    <p:extLst>
      <p:ext uri="{BB962C8B-B14F-4D97-AF65-F5344CB8AC3E}">
        <p14:creationId xmlns:p14="http://schemas.microsoft.com/office/powerpoint/2010/main" val="31106573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5167"/>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0" y="1600202"/>
            <a:ext cx="10972800" cy="452543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2"/>
            <a:ext cx="2844800" cy="366183"/>
          </a:xfrm>
          <a:prstGeom prst="rect">
            <a:avLst/>
          </a:prstGeom>
        </p:spPr>
        <p:txBody>
          <a:bodyPr/>
          <a:lstStyle/>
          <a:p>
            <a:fld id="{2A7CDE5F-59EB-9B4E-9304-B6DF1B5837C6}" type="datetimeFigureOut">
              <a:rPr lang="en-US" smtClean="0"/>
              <a:t>5/16/2023</a:t>
            </a:fld>
            <a:endParaRPr lang="en-US"/>
          </a:p>
        </p:txBody>
      </p:sp>
      <p:sp>
        <p:nvSpPr>
          <p:cNvPr id="5" name="Footer Placeholder 4"/>
          <p:cNvSpPr>
            <a:spLocks noGrp="1"/>
          </p:cNvSpPr>
          <p:nvPr>
            <p:ph type="ftr" sz="quarter" idx="11"/>
          </p:nvPr>
        </p:nvSpPr>
        <p:spPr>
          <a:xfrm>
            <a:off x="4165600" y="6356352"/>
            <a:ext cx="3860800" cy="366183"/>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2"/>
            <a:ext cx="2844800" cy="366183"/>
          </a:xfrm>
          <a:prstGeom prst="rect">
            <a:avLst/>
          </a:prstGeom>
        </p:spPr>
        <p:txBody>
          <a:bodyPr/>
          <a:lstStyle/>
          <a:p>
            <a:fld id="{8714DED2-B1EC-6147-B456-F9ACDB7AB9E8}" type="slidenum">
              <a:rPr lang="en-US" smtClean="0"/>
              <a:t>‹#›</a:t>
            </a:fld>
            <a:endParaRPr lang="en-US"/>
          </a:p>
        </p:txBody>
      </p:sp>
    </p:spTree>
    <p:extLst>
      <p:ext uri="{BB962C8B-B14F-4D97-AF65-F5344CB8AC3E}">
        <p14:creationId xmlns:p14="http://schemas.microsoft.com/office/powerpoint/2010/main" val="17567619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5168"/>
            <a:ext cx="2743200" cy="5850467"/>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5168"/>
            <a:ext cx="8026400" cy="585046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2"/>
            <a:ext cx="2844800" cy="366183"/>
          </a:xfrm>
          <a:prstGeom prst="rect">
            <a:avLst/>
          </a:prstGeom>
        </p:spPr>
        <p:txBody>
          <a:bodyPr/>
          <a:lstStyle/>
          <a:p>
            <a:fld id="{2A7CDE5F-59EB-9B4E-9304-B6DF1B5837C6}" type="datetimeFigureOut">
              <a:rPr lang="en-US" smtClean="0"/>
              <a:t>5/16/2023</a:t>
            </a:fld>
            <a:endParaRPr lang="en-US"/>
          </a:p>
        </p:txBody>
      </p:sp>
      <p:sp>
        <p:nvSpPr>
          <p:cNvPr id="5" name="Footer Placeholder 4"/>
          <p:cNvSpPr>
            <a:spLocks noGrp="1"/>
          </p:cNvSpPr>
          <p:nvPr>
            <p:ph type="ftr" sz="quarter" idx="11"/>
          </p:nvPr>
        </p:nvSpPr>
        <p:spPr>
          <a:xfrm>
            <a:off x="4165600" y="6356352"/>
            <a:ext cx="3860800" cy="366183"/>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2"/>
            <a:ext cx="2844800" cy="366183"/>
          </a:xfrm>
          <a:prstGeom prst="rect">
            <a:avLst/>
          </a:prstGeom>
        </p:spPr>
        <p:txBody>
          <a:bodyPr/>
          <a:lstStyle/>
          <a:p>
            <a:fld id="{8714DED2-B1EC-6147-B456-F9ACDB7AB9E8}" type="slidenum">
              <a:rPr lang="en-US" smtClean="0"/>
              <a:t>‹#›</a:t>
            </a:fld>
            <a:endParaRPr lang="en-US"/>
          </a:p>
        </p:txBody>
      </p:sp>
    </p:spTree>
    <p:extLst>
      <p:ext uri="{BB962C8B-B14F-4D97-AF65-F5344CB8AC3E}">
        <p14:creationId xmlns:p14="http://schemas.microsoft.com/office/powerpoint/2010/main" val="36991939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1486"/>
            <a:ext cx="10363200" cy="1468967"/>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2"/>
            <a:ext cx="2844800" cy="366183"/>
          </a:xfrm>
          <a:prstGeom prst="rect">
            <a:avLst/>
          </a:prstGeom>
        </p:spPr>
        <p:txBody>
          <a:bodyPr/>
          <a:lstStyle/>
          <a:p>
            <a:fld id="{8CC81B09-AC15-3144-AFDE-D35286AF729E}" type="datetimeFigureOut">
              <a:rPr lang="en-US" smtClean="0"/>
              <a:t>5/16/2023</a:t>
            </a:fld>
            <a:endParaRPr lang="en-US"/>
          </a:p>
        </p:txBody>
      </p:sp>
      <p:sp>
        <p:nvSpPr>
          <p:cNvPr id="5" name="Footer Placeholder 4"/>
          <p:cNvSpPr>
            <a:spLocks noGrp="1"/>
          </p:cNvSpPr>
          <p:nvPr>
            <p:ph type="ftr" sz="quarter" idx="11"/>
          </p:nvPr>
        </p:nvSpPr>
        <p:spPr>
          <a:xfrm>
            <a:off x="4165600" y="6356352"/>
            <a:ext cx="3860800" cy="366183"/>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2"/>
            <a:ext cx="2844800" cy="366183"/>
          </a:xfrm>
          <a:prstGeom prst="rect">
            <a:avLst/>
          </a:prstGeom>
        </p:spPr>
        <p:txBody>
          <a:bodyPr/>
          <a:lstStyle/>
          <a:p>
            <a:fld id="{5A196516-2400-C646-AF1B-50053C75A1AA}" type="slidenum">
              <a:rPr lang="en-US" smtClean="0"/>
              <a:t>‹#›</a:t>
            </a:fld>
            <a:endParaRPr lang="en-US"/>
          </a:p>
        </p:txBody>
      </p:sp>
    </p:spTree>
    <p:extLst>
      <p:ext uri="{BB962C8B-B14F-4D97-AF65-F5344CB8AC3E}">
        <p14:creationId xmlns:p14="http://schemas.microsoft.com/office/powerpoint/2010/main" val="33607860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2"/>
            <a:ext cx="2844800" cy="366183"/>
          </a:xfrm>
          <a:prstGeom prst="rect">
            <a:avLst/>
          </a:prstGeom>
        </p:spPr>
        <p:txBody>
          <a:bodyPr/>
          <a:lstStyle/>
          <a:p>
            <a:fld id="{2A7CDE5F-59EB-9B4E-9304-B6DF1B5837C6}" type="datetimeFigureOut">
              <a:rPr lang="en-US" smtClean="0"/>
              <a:t>5/16/2023</a:t>
            </a:fld>
            <a:endParaRPr lang="en-US"/>
          </a:p>
        </p:txBody>
      </p:sp>
      <p:sp>
        <p:nvSpPr>
          <p:cNvPr id="5" name="Footer Placeholder 4"/>
          <p:cNvSpPr>
            <a:spLocks noGrp="1"/>
          </p:cNvSpPr>
          <p:nvPr>
            <p:ph type="ftr" sz="quarter" idx="11"/>
          </p:nvPr>
        </p:nvSpPr>
        <p:spPr>
          <a:xfrm>
            <a:off x="4165600" y="6356352"/>
            <a:ext cx="3860800" cy="366183"/>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2"/>
            <a:ext cx="2844800" cy="366183"/>
          </a:xfrm>
          <a:prstGeom prst="rect">
            <a:avLst/>
          </a:prstGeom>
        </p:spPr>
        <p:txBody>
          <a:bodyPr/>
          <a:lstStyle/>
          <a:p>
            <a:fld id="{8714DED2-B1EC-6147-B456-F9ACDB7AB9E8}" type="slidenum">
              <a:rPr lang="en-US" smtClean="0"/>
              <a:t>‹#›</a:t>
            </a:fld>
            <a:endParaRPr lang="en-US"/>
          </a:p>
        </p:txBody>
      </p:sp>
    </p:spTree>
    <p:extLst>
      <p:ext uri="{BB962C8B-B14F-4D97-AF65-F5344CB8AC3E}">
        <p14:creationId xmlns:p14="http://schemas.microsoft.com/office/powerpoint/2010/main" val="4309581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3133"/>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185"/>
            <a:ext cx="10363200" cy="150071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2"/>
            <a:ext cx="2844800" cy="366183"/>
          </a:xfrm>
          <a:prstGeom prst="rect">
            <a:avLst/>
          </a:prstGeom>
        </p:spPr>
        <p:txBody>
          <a:bodyPr/>
          <a:lstStyle/>
          <a:p>
            <a:fld id="{2A7CDE5F-59EB-9B4E-9304-B6DF1B5837C6}" type="datetimeFigureOut">
              <a:rPr lang="en-US" smtClean="0"/>
              <a:t>5/16/2023</a:t>
            </a:fld>
            <a:endParaRPr lang="en-US"/>
          </a:p>
        </p:txBody>
      </p:sp>
      <p:sp>
        <p:nvSpPr>
          <p:cNvPr id="5" name="Footer Placeholder 4"/>
          <p:cNvSpPr>
            <a:spLocks noGrp="1"/>
          </p:cNvSpPr>
          <p:nvPr>
            <p:ph type="ftr" sz="quarter" idx="11"/>
          </p:nvPr>
        </p:nvSpPr>
        <p:spPr>
          <a:xfrm>
            <a:off x="4165600" y="6356352"/>
            <a:ext cx="3860800" cy="366183"/>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2"/>
            <a:ext cx="2844800" cy="366183"/>
          </a:xfrm>
          <a:prstGeom prst="rect">
            <a:avLst/>
          </a:prstGeom>
        </p:spPr>
        <p:txBody>
          <a:bodyPr/>
          <a:lstStyle/>
          <a:p>
            <a:fld id="{8714DED2-B1EC-6147-B456-F9ACDB7AB9E8}" type="slidenum">
              <a:rPr lang="en-US" smtClean="0"/>
              <a:t>‹#›</a:t>
            </a:fld>
            <a:endParaRPr lang="en-US"/>
          </a:p>
        </p:txBody>
      </p:sp>
    </p:spTree>
    <p:extLst>
      <p:ext uri="{BB962C8B-B14F-4D97-AF65-F5344CB8AC3E}">
        <p14:creationId xmlns:p14="http://schemas.microsoft.com/office/powerpoint/2010/main" val="1057346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2447175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43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43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2"/>
            <a:ext cx="2844800" cy="366183"/>
          </a:xfrm>
          <a:prstGeom prst="rect">
            <a:avLst/>
          </a:prstGeom>
        </p:spPr>
        <p:txBody>
          <a:bodyPr/>
          <a:lstStyle/>
          <a:p>
            <a:fld id="{2A7CDE5F-59EB-9B4E-9304-B6DF1B5837C6}" type="datetimeFigureOut">
              <a:rPr lang="en-US" smtClean="0"/>
              <a:t>5/16/2023</a:t>
            </a:fld>
            <a:endParaRPr lang="en-US"/>
          </a:p>
        </p:txBody>
      </p:sp>
      <p:sp>
        <p:nvSpPr>
          <p:cNvPr id="6" name="Footer Placeholder 5"/>
          <p:cNvSpPr>
            <a:spLocks noGrp="1"/>
          </p:cNvSpPr>
          <p:nvPr>
            <p:ph type="ftr" sz="quarter" idx="11"/>
          </p:nvPr>
        </p:nvSpPr>
        <p:spPr>
          <a:xfrm>
            <a:off x="4165600" y="6356352"/>
            <a:ext cx="3860800" cy="366183"/>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2"/>
            <a:ext cx="2844800" cy="366183"/>
          </a:xfrm>
          <a:prstGeom prst="rect">
            <a:avLst/>
          </a:prstGeom>
        </p:spPr>
        <p:txBody>
          <a:bodyPr/>
          <a:lstStyle/>
          <a:p>
            <a:fld id="{8714DED2-B1EC-6147-B456-F9ACDB7AB9E8}" type="slidenum">
              <a:rPr lang="en-US" smtClean="0"/>
              <a:t>‹#›</a:t>
            </a:fld>
            <a:endParaRPr lang="en-US"/>
          </a:p>
        </p:txBody>
      </p:sp>
    </p:spTree>
    <p:extLst>
      <p:ext uri="{BB962C8B-B14F-4D97-AF65-F5344CB8AC3E}">
        <p14:creationId xmlns:p14="http://schemas.microsoft.com/office/powerpoint/2010/main" val="255622597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4585"/>
            <a:ext cx="5386917" cy="64134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5934"/>
            <a:ext cx="5386917" cy="39497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4585"/>
            <a:ext cx="5389033" cy="64134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5934"/>
            <a:ext cx="5389033" cy="39497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2"/>
            <a:ext cx="2844800" cy="366183"/>
          </a:xfrm>
          <a:prstGeom prst="rect">
            <a:avLst/>
          </a:prstGeom>
        </p:spPr>
        <p:txBody>
          <a:bodyPr/>
          <a:lstStyle/>
          <a:p>
            <a:fld id="{2A7CDE5F-59EB-9B4E-9304-B6DF1B5837C6}" type="datetimeFigureOut">
              <a:rPr lang="en-US" smtClean="0"/>
              <a:t>5/16/2023</a:t>
            </a:fld>
            <a:endParaRPr lang="en-US"/>
          </a:p>
        </p:txBody>
      </p:sp>
      <p:sp>
        <p:nvSpPr>
          <p:cNvPr id="8" name="Footer Placeholder 7"/>
          <p:cNvSpPr>
            <a:spLocks noGrp="1"/>
          </p:cNvSpPr>
          <p:nvPr>
            <p:ph type="ftr" sz="quarter" idx="11"/>
          </p:nvPr>
        </p:nvSpPr>
        <p:spPr>
          <a:xfrm>
            <a:off x="4165600" y="6356352"/>
            <a:ext cx="3860800" cy="366183"/>
          </a:xfrm>
          <a:prstGeom prst="rect">
            <a:avLst/>
          </a:prstGeom>
        </p:spPr>
        <p:txBody>
          <a:bodyPr/>
          <a:lstStyle/>
          <a:p>
            <a:endParaRPr lang="en-US"/>
          </a:p>
        </p:txBody>
      </p:sp>
      <p:sp>
        <p:nvSpPr>
          <p:cNvPr id="9" name="Slide Number Placeholder 8"/>
          <p:cNvSpPr>
            <a:spLocks noGrp="1"/>
          </p:cNvSpPr>
          <p:nvPr>
            <p:ph type="sldNum" sz="quarter" idx="12"/>
          </p:nvPr>
        </p:nvSpPr>
        <p:spPr>
          <a:xfrm>
            <a:off x="8737600" y="6356352"/>
            <a:ext cx="2844800" cy="366183"/>
          </a:xfrm>
          <a:prstGeom prst="rect">
            <a:avLst/>
          </a:prstGeom>
        </p:spPr>
        <p:txBody>
          <a:bodyPr/>
          <a:lstStyle/>
          <a:p>
            <a:fld id="{8714DED2-B1EC-6147-B456-F9ACDB7AB9E8}" type="slidenum">
              <a:rPr lang="en-US" smtClean="0"/>
              <a:t>‹#›</a:t>
            </a:fld>
            <a:endParaRPr lang="en-US"/>
          </a:p>
        </p:txBody>
      </p:sp>
    </p:spTree>
    <p:extLst>
      <p:ext uri="{BB962C8B-B14F-4D97-AF65-F5344CB8AC3E}">
        <p14:creationId xmlns:p14="http://schemas.microsoft.com/office/powerpoint/2010/main" val="6555668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2"/>
            <a:ext cx="2844800" cy="366183"/>
          </a:xfrm>
          <a:prstGeom prst="rect">
            <a:avLst/>
          </a:prstGeom>
        </p:spPr>
        <p:txBody>
          <a:bodyPr/>
          <a:lstStyle/>
          <a:p>
            <a:fld id="{2A7CDE5F-59EB-9B4E-9304-B6DF1B5837C6}" type="datetimeFigureOut">
              <a:rPr lang="en-US" smtClean="0"/>
              <a:t>5/16/2023</a:t>
            </a:fld>
            <a:endParaRPr lang="en-US"/>
          </a:p>
        </p:txBody>
      </p:sp>
      <p:sp>
        <p:nvSpPr>
          <p:cNvPr id="4" name="Footer Placeholder 3"/>
          <p:cNvSpPr>
            <a:spLocks noGrp="1"/>
          </p:cNvSpPr>
          <p:nvPr>
            <p:ph type="ftr" sz="quarter" idx="11"/>
          </p:nvPr>
        </p:nvSpPr>
        <p:spPr>
          <a:xfrm>
            <a:off x="4165600" y="6356352"/>
            <a:ext cx="3860800" cy="366183"/>
          </a:xfrm>
          <a:prstGeom prst="rect">
            <a:avLst/>
          </a:prstGeom>
        </p:spPr>
        <p:txBody>
          <a:bodyPr/>
          <a:lstStyle/>
          <a:p>
            <a:endParaRPr lang="en-US"/>
          </a:p>
        </p:txBody>
      </p:sp>
      <p:sp>
        <p:nvSpPr>
          <p:cNvPr id="5" name="Slide Number Placeholder 4"/>
          <p:cNvSpPr>
            <a:spLocks noGrp="1"/>
          </p:cNvSpPr>
          <p:nvPr>
            <p:ph type="sldNum" sz="quarter" idx="12"/>
          </p:nvPr>
        </p:nvSpPr>
        <p:spPr>
          <a:xfrm>
            <a:off x="8737600" y="6356352"/>
            <a:ext cx="2844800" cy="366183"/>
          </a:xfrm>
          <a:prstGeom prst="rect">
            <a:avLst/>
          </a:prstGeom>
        </p:spPr>
        <p:txBody>
          <a:bodyPr/>
          <a:lstStyle/>
          <a:p>
            <a:fld id="{8714DED2-B1EC-6147-B456-F9ACDB7AB9E8}" type="slidenum">
              <a:rPr lang="en-US" smtClean="0"/>
              <a:t>‹#›</a:t>
            </a:fld>
            <a:endParaRPr lang="en-US"/>
          </a:p>
        </p:txBody>
      </p:sp>
    </p:spTree>
    <p:extLst>
      <p:ext uri="{BB962C8B-B14F-4D97-AF65-F5344CB8AC3E}">
        <p14:creationId xmlns:p14="http://schemas.microsoft.com/office/powerpoint/2010/main" val="62074451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2"/>
            <a:ext cx="2844800" cy="366183"/>
          </a:xfrm>
          <a:prstGeom prst="rect">
            <a:avLst/>
          </a:prstGeom>
        </p:spPr>
        <p:txBody>
          <a:bodyPr/>
          <a:lstStyle/>
          <a:p>
            <a:fld id="{2A7CDE5F-59EB-9B4E-9304-B6DF1B5837C6}" type="datetimeFigureOut">
              <a:rPr lang="en-US" smtClean="0"/>
              <a:t>5/16/2023</a:t>
            </a:fld>
            <a:endParaRPr lang="en-US"/>
          </a:p>
        </p:txBody>
      </p:sp>
      <p:sp>
        <p:nvSpPr>
          <p:cNvPr id="3" name="Footer Placeholder 2"/>
          <p:cNvSpPr>
            <a:spLocks noGrp="1"/>
          </p:cNvSpPr>
          <p:nvPr>
            <p:ph type="ftr" sz="quarter" idx="11"/>
          </p:nvPr>
        </p:nvSpPr>
        <p:spPr>
          <a:xfrm>
            <a:off x="4165600" y="6356352"/>
            <a:ext cx="3860800" cy="366183"/>
          </a:xfrm>
          <a:prstGeom prst="rect">
            <a:avLst/>
          </a:prstGeom>
        </p:spPr>
        <p:txBody>
          <a:bodyPr/>
          <a:lstStyle/>
          <a:p>
            <a:endParaRPr lang="en-US"/>
          </a:p>
        </p:txBody>
      </p:sp>
      <p:sp>
        <p:nvSpPr>
          <p:cNvPr id="4" name="Slide Number Placeholder 3"/>
          <p:cNvSpPr>
            <a:spLocks noGrp="1"/>
          </p:cNvSpPr>
          <p:nvPr>
            <p:ph type="sldNum" sz="quarter" idx="12"/>
          </p:nvPr>
        </p:nvSpPr>
        <p:spPr>
          <a:xfrm>
            <a:off x="8737600" y="6356352"/>
            <a:ext cx="2844800" cy="366183"/>
          </a:xfrm>
          <a:prstGeom prst="rect">
            <a:avLst/>
          </a:prstGeom>
        </p:spPr>
        <p:txBody>
          <a:bodyPr/>
          <a:lstStyle/>
          <a:p>
            <a:fld id="{8714DED2-B1EC-6147-B456-F9ACDB7AB9E8}" type="slidenum">
              <a:rPr lang="en-US" smtClean="0"/>
              <a:t>‹#›</a:t>
            </a:fld>
            <a:endParaRPr lang="en-US"/>
          </a:p>
        </p:txBody>
      </p:sp>
    </p:spTree>
    <p:extLst>
      <p:ext uri="{BB962C8B-B14F-4D97-AF65-F5344CB8AC3E}">
        <p14:creationId xmlns:p14="http://schemas.microsoft.com/office/powerpoint/2010/main" val="41710383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3"/>
            <a:ext cx="4011084" cy="1162049"/>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2"/>
            <a:ext cx="6815667" cy="585258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1"/>
            <a:ext cx="4011084" cy="46905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2"/>
            <a:ext cx="2844800" cy="366183"/>
          </a:xfrm>
          <a:prstGeom prst="rect">
            <a:avLst/>
          </a:prstGeom>
        </p:spPr>
        <p:txBody>
          <a:bodyPr/>
          <a:lstStyle/>
          <a:p>
            <a:fld id="{2A7CDE5F-59EB-9B4E-9304-B6DF1B5837C6}" type="datetimeFigureOut">
              <a:rPr lang="en-US" smtClean="0"/>
              <a:t>5/16/2023</a:t>
            </a:fld>
            <a:endParaRPr lang="en-US"/>
          </a:p>
        </p:txBody>
      </p:sp>
      <p:sp>
        <p:nvSpPr>
          <p:cNvPr id="6" name="Footer Placeholder 5"/>
          <p:cNvSpPr>
            <a:spLocks noGrp="1"/>
          </p:cNvSpPr>
          <p:nvPr>
            <p:ph type="ftr" sz="quarter" idx="11"/>
          </p:nvPr>
        </p:nvSpPr>
        <p:spPr>
          <a:xfrm>
            <a:off x="4165600" y="6356352"/>
            <a:ext cx="3860800" cy="366183"/>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2"/>
            <a:ext cx="2844800" cy="366183"/>
          </a:xfrm>
          <a:prstGeom prst="rect">
            <a:avLst/>
          </a:prstGeom>
        </p:spPr>
        <p:txBody>
          <a:bodyPr/>
          <a:lstStyle/>
          <a:p>
            <a:fld id="{8714DED2-B1EC-6147-B456-F9ACDB7AB9E8}" type="slidenum">
              <a:rPr lang="en-US" smtClean="0"/>
              <a:t>‹#›</a:t>
            </a:fld>
            <a:endParaRPr lang="en-US"/>
          </a:p>
        </p:txBody>
      </p:sp>
    </p:spTree>
    <p:extLst>
      <p:ext uri="{BB962C8B-B14F-4D97-AF65-F5344CB8AC3E}">
        <p14:creationId xmlns:p14="http://schemas.microsoft.com/office/powerpoint/2010/main" val="212519082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7267"/>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3833"/>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868"/>
            <a:ext cx="7315200" cy="8043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2"/>
            <a:ext cx="2844800" cy="366183"/>
          </a:xfrm>
          <a:prstGeom prst="rect">
            <a:avLst/>
          </a:prstGeom>
        </p:spPr>
        <p:txBody>
          <a:bodyPr/>
          <a:lstStyle/>
          <a:p>
            <a:fld id="{2A7CDE5F-59EB-9B4E-9304-B6DF1B5837C6}" type="datetimeFigureOut">
              <a:rPr lang="en-US" smtClean="0"/>
              <a:t>5/16/2023</a:t>
            </a:fld>
            <a:endParaRPr lang="en-US"/>
          </a:p>
        </p:txBody>
      </p:sp>
      <p:sp>
        <p:nvSpPr>
          <p:cNvPr id="6" name="Footer Placeholder 5"/>
          <p:cNvSpPr>
            <a:spLocks noGrp="1"/>
          </p:cNvSpPr>
          <p:nvPr>
            <p:ph type="ftr" sz="quarter" idx="11"/>
          </p:nvPr>
        </p:nvSpPr>
        <p:spPr>
          <a:xfrm>
            <a:off x="4165600" y="6356352"/>
            <a:ext cx="3860800" cy="366183"/>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2"/>
            <a:ext cx="2844800" cy="366183"/>
          </a:xfrm>
          <a:prstGeom prst="rect">
            <a:avLst/>
          </a:prstGeom>
        </p:spPr>
        <p:txBody>
          <a:bodyPr/>
          <a:lstStyle/>
          <a:p>
            <a:fld id="{8714DED2-B1EC-6147-B456-F9ACDB7AB9E8}" type="slidenum">
              <a:rPr lang="en-US" smtClean="0"/>
              <a:t>‹#›</a:t>
            </a:fld>
            <a:endParaRPr lang="en-US"/>
          </a:p>
        </p:txBody>
      </p:sp>
    </p:spTree>
    <p:extLst>
      <p:ext uri="{BB962C8B-B14F-4D97-AF65-F5344CB8AC3E}">
        <p14:creationId xmlns:p14="http://schemas.microsoft.com/office/powerpoint/2010/main" val="424744249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2"/>
            <a:ext cx="2844800" cy="366183"/>
          </a:xfrm>
          <a:prstGeom prst="rect">
            <a:avLst/>
          </a:prstGeom>
        </p:spPr>
        <p:txBody>
          <a:bodyPr/>
          <a:lstStyle/>
          <a:p>
            <a:fld id="{2A7CDE5F-59EB-9B4E-9304-B6DF1B5837C6}" type="datetimeFigureOut">
              <a:rPr lang="en-US" smtClean="0"/>
              <a:t>5/16/2023</a:t>
            </a:fld>
            <a:endParaRPr lang="en-US"/>
          </a:p>
        </p:txBody>
      </p:sp>
      <p:sp>
        <p:nvSpPr>
          <p:cNvPr id="5" name="Footer Placeholder 4"/>
          <p:cNvSpPr>
            <a:spLocks noGrp="1"/>
          </p:cNvSpPr>
          <p:nvPr>
            <p:ph type="ftr" sz="quarter" idx="11"/>
          </p:nvPr>
        </p:nvSpPr>
        <p:spPr>
          <a:xfrm>
            <a:off x="4165600" y="6356352"/>
            <a:ext cx="3860800" cy="366183"/>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2"/>
            <a:ext cx="2844800" cy="366183"/>
          </a:xfrm>
          <a:prstGeom prst="rect">
            <a:avLst/>
          </a:prstGeom>
        </p:spPr>
        <p:txBody>
          <a:bodyPr/>
          <a:lstStyle/>
          <a:p>
            <a:fld id="{8714DED2-B1EC-6147-B456-F9ACDB7AB9E8}" type="slidenum">
              <a:rPr lang="en-US" smtClean="0"/>
              <a:t>‹#›</a:t>
            </a:fld>
            <a:endParaRPr lang="en-US"/>
          </a:p>
        </p:txBody>
      </p:sp>
    </p:spTree>
    <p:extLst>
      <p:ext uri="{BB962C8B-B14F-4D97-AF65-F5344CB8AC3E}">
        <p14:creationId xmlns:p14="http://schemas.microsoft.com/office/powerpoint/2010/main" val="356218401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5168"/>
            <a:ext cx="2743200" cy="585046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5168"/>
            <a:ext cx="8026400" cy="585046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2"/>
            <a:ext cx="2844800" cy="366183"/>
          </a:xfrm>
          <a:prstGeom prst="rect">
            <a:avLst/>
          </a:prstGeom>
        </p:spPr>
        <p:txBody>
          <a:bodyPr/>
          <a:lstStyle/>
          <a:p>
            <a:fld id="{2A7CDE5F-59EB-9B4E-9304-B6DF1B5837C6}" type="datetimeFigureOut">
              <a:rPr lang="en-US" smtClean="0"/>
              <a:t>5/16/2023</a:t>
            </a:fld>
            <a:endParaRPr lang="en-US"/>
          </a:p>
        </p:txBody>
      </p:sp>
      <p:sp>
        <p:nvSpPr>
          <p:cNvPr id="5" name="Footer Placeholder 4"/>
          <p:cNvSpPr>
            <a:spLocks noGrp="1"/>
          </p:cNvSpPr>
          <p:nvPr>
            <p:ph type="ftr" sz="quarter" idx="11"/>
          </p:nvPr>
        </p:nvSpPr>
        <p:spPr>
          <a:xfrm>
            <a:off x="4165600" y="6356352"/>
            <a:ext cx="3860800" cy="366183"/>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2"/>
            <a:ext cx="2844800" cy="366183"/>
          </a:xfrm>
          <a:prstGeom prst="rect">
            <a:avLst/>
          </a:prstGeom>
        </p:spPr>
        <p:txBody>
          <a:bodyPr/>
          <a:lstStyle/>
          <a:p>
            <a:fld id="{8714DED2-B1EC-6147-B456-F9ACDB7AB9E8}" type="slidenum">
              <a:rPr lang="en-US" smtClean="0"/>
              <a:t>‹#›</a:t>
            </a:fld>
            <a:endParaRPr lang="en-US"/>
          </a:p>
        </p:txBody>
      </p:sp>
    </p:spTree>
    <p:extLst>
      <p:ext uri="{BB962C8B-B14F-4D97-AF65-F5344CB8AC3E}">
        <p14:creationId xmlns:p14="http://schemas.microsoft.com/office/powerpoint/2010/main" val="14155142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86333" y="814562"/>
            <a:ext cx="6691268" cy="1468967"/>
          </a:xfrm>
          <a:prstGeom prst="rect">
            <a:avLst/>
          </a:prstGeom>
        </p:spPr>
        <p:txBody>
          <a:bodyPr/>
          <a:lstStyle>
            <a:lvl1pPr>
              <a:defRPr sz="3600" b="1" i="0">
                <a:latin typeface="Arial"/>
                <a:cs typeface="Arial"/>
              </a:defRPr>
            </a:lvl1pPr>
          </a:lstStyle>
          <a:p>
            <a:r>
              <a:rPr lang="en-US"/>
              <a:t>Click to edit Master title style</a:t>
            </a:r>
          </a:p>
        </p:txBody>
      </p:sp>
      <p:sp>
        <p:nvSpPr>
          <p:cNvPr id="3" name="Subtitle 2"/>
          <p:cNvSpPr>
            <a:spLocks noGrp="1"/>
          </p:cNvSpPr>
          <p:nvPr>
            <p:ph type="subTitle" idx="1"/>
          </p:nvPr>
        </p:nvSpPr>
        <p:spPr>
          <a:xfrm>
            <a:off x="4586331" y="2557517"/>
            <a:ext cx="6785421" cy="1752600"/>
          </a:xfrm>
          <a:prstGeom prst="rect">
            <a:avLst/>
          </a:prstGeom>
        </p:spPr>
        <p:txBody>
          <a:bodyPr/>
          <a:lstStyle>
            <a:lvl1pPr marL="0" indent="0" algn="ctr">
              <a:buNone/>
              <a:defRPr sz="2400">
                <a:solidFill>
                  <a:schemeClr val="tx1">
                    <a:tint val="75000"/>
                  </a:schemeClr>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63718019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5167"/>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2"/>
            <a:ext cx="10972800" cy="452543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2"/>
            <a:ext cx="2844800" cy="366183"/>
          </a:xfrm>
          <a:prstGeom prst="rect">
            <a:avLst/>
          </a:prstGeom>
        </p:spPr>
        <p:txBody>
          <a:bodyPr/>
          <a:lstStyle/>
          <a:p>
            <a:fld id="{2A7CDE5F-59EB-9B4E-9304-B6DF1B5837C6}" type="datetimeFigureOut">
              <a:rPr lang="en-US" smtClean="0"/>
              <a:t>5/16/2023</a:t>
            </a:fld>
            <a:endParaRPr lang="en-US"/>
          </a:p>
        </p:txBody>
      </p:sp>
      <p:sp>
        <p:nvSpPr>
          <p:cNvPr id="5" name="Footer Placeholder 4"/>
          <p:cNvSpPr>
            <a:spLocks noGrp="1"/>
          </p:cNvSpPr>
          <p:nvPr>
            <p:ph type="ftr" sz="quarter" idx="11"/>
          </p:nvPr>
        </p:nvSpPr>
        <p:spPr>
          <a:xfrm>
            <a:off x="4165600" y="6356352"/>
            <a:ext cx="3860800" cy="366183"/>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2"/>
            <a:ext cx="2844800" cy="366183"/>
          </a:xfrm>
          <a:prstGeom prst="rect">
            <a:avLst/>
          </a:prstGeom>
        </p:spPr>
        <p:txBody>
          <a:bodyPr/>
          <a:lstStyle/>
          <a:p>
            <a:fld id="{8714DED2-B1EC-6147-B456-F9ACDB7AB9E8}" type="slidenum">
              <a:rPr lang="en-US" smtClean="0"/>
              <a:t>‹#›</a:t>
            </a:fld>
            <a:endParaRPr lang="en-US"/>
          </a:p>
        </p:txBody>
      </p:sp>
    </p:spTree>
    <p:extLst>
      <p:ext uri="{BB962C8B-B14F-4D97-AF65-F5344CB8AC3E}">
        <p14:creationId xmlns:p14="http://schemas.microsoft.com/office/powerpoint/2010/main" val="3384312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2602043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3133"/>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185"/>
            <a:ext cx="10363200" cy="1500716"/>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2"/>
            <a:ext cx="2844800" cy="366183"/>
          </a:xfrm>
          <a:prstGeom prst="rect">
            <a:avLst/>
          </a:prstGeom>
        </p:spPr>
        <p:txBody>
          <a:bodyPr/>
          <a:lstStyle/>
          <a:p>
            <a:fld id="{2A7CDE5F-59EB-9B4E-9304-B6DF1B5837C6}" type="datetimeFigureOut">
              <a:rPr lang="en-US" smtClean="0"/>
              <a:t>5/16/2023</a:t>
            </a:fld>
            <a:endParaRPr lang="en-US"/>
          </a:p>
        </p:txBody>
      </p:sp>
      <p:sp>
        <p:nvSpPr>
          <p:cNvPr id="5" name="Footer Placeholder 4"/>
          <p:cNvSpPr>
            <a:spLocks noGrp="1"/>
          </p:cNvSpPr>
          <p:nvPr>
            <p:ph type="ftr" sz="quarter" idx="11"/>
          </p:nvPr>
        </p:nvSpPr>
        <p:spPr>
          <a:xfrm>
            <a:off x="4165600" y="6356352"/>
            <a:ext cx="3860800" cy="366183"/>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2"/>
            <a:ext cx="2844800" cy="366183"/>
          </a:xfrm>
          <a:prstGeom prst="rect">
            <a:avLst/>
          </a:prstGeom>
        </p:spPr>
        <p:txBody>
          <a:bodyPr/>
          <a:lstStyle/>
          <a:p>
            <a:fld id="{8714DED2-B1EC-6147-B456-F9ACDB7AB9E8}" type="slidenum">
              <a:rPr lang="en-US" smtClean="0"/>
              <a:t>‹#›</a:t>
            </a:fld>
            <a:endParaRPr lang="en-US"/>
          </a:p>
        </p:txBody>
      </p:sp>
    </p:spTree>
    <p:extLst>
      <p:ext uri="{BB962C8B-B14F-4D97-AF65-F5344CB8AC3E}">
        <p14:creationId xmlns:p14="http://schemas.microsoft.com/office/powerpoint/2010/main" val="310891280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5167"/>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43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43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2"/>
            <a:ext cx="2844800" cy="366183"/>
          </a:xfrm>
          <a:prstGeom prst="rect">
            <a:avLst/>
          </a:prstGeom>
        </p:spPr>
        <p:txBody>
          <a:bodyPr/>
          <a:lstStyle/>
          <a:p>
            <a:fld id="{2A7CDE5F-59EB-9B4E-9304-B6DF1B5837C6}" type="datetimeFigureOut">
              <a:rPr lang="en-US" smtClean="0"/>
              <a:t>5/16/2023</a:t>
            </a:fld>
            <a:endParaRPr lang="en-US"/>
          </a:p>
        </p:txBody>
      </p:sp>
      <p:sp>
        <p:nvSpPr>
          <p:cNvPr id="6" name="Footer Placeholder 5"/>
          <p:cNvSpPr>
            <a:spLocks noGrp="1"/>
          </p:cNvSpPr>
          <p:nvPr>
            <p:ph type="ftr" sz="quarter" idx="11"/>
          </p:nvPr>
        </p:nvSpPr>
        <p:spPr>
          <a:xfrm>
            <a:off x="4165600" y="6356352"/>
            <a:ext cx="3860800" cy="366183"/>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2"/>
            <a:ext cx="2844800" cy="366183"/>
          </a:xfrm>
          <a:prstGeom prst="rect">
            <a:avLst/>
          </a:prstGeom>
        </p:spPr>
        <p:txBody>
          <a:bodyPr/>
          <a:lstStyle/>
          <a:p>
            <a:fld id="{8714DED2-B1EC-6147-B456-F9ACDB7AB9E8}" type="slidenum">
              <a:rPr lang="en-US" smtClean="0"/>
              <a:t>‹#›</a:t>
            </a:fld>
            <a:endParaRPr lang="en-US"/>
          </a:p>
        </p:txBody>
      </p:sp>
    </p:spTree>
    <p:extLst>
      <p:ext uri="{BB962C8B-B14F-4D97-AF65-F5344CB8AC3E}">
        <p14:creationId xmlns:p14="http://schemas.microsoft.com/office/powerpoint/2010/main" val="301254939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5167"/>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4585"/>
            <a:ext cx="5386917" cy="641349"/>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5934"/>
            <a:ext cx="5386917" cy="39497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4585"/>
            <a:ext cx="5389033" cy="641349"/>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5934"/>
            <a:ext cx="5389033" cy="39497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2"/>
            <a:ext cx="2844800" cy="366183"/>
          </a:xfrm>
          <a:prstGeom prst="rect">
            <a:avLst/>
          </a:prstGeom>
        </p:spPr>
        <p:txBody>
          <a:bodyPr/>
          <a:lstStyle/>
          <a:p>
            <a:fld id="{2A7CDE5F-59EB-9B4E-9304-B6DF1B5837C6}" type="datetimeFigureOut">
              <a:rPr lang="en-US" smtClean="0"/>
              <a:t>5/16/2023</a:t>
            </a:fld>
            <a:endParaRPr lang="en-US"/>
          </a:p>
        </p:txBody>
      </p:sp>
      <p:sp>
        <p:nvSpPr>
          <p:cNvPr id="8" name="Footer Placeholder 7"/>
          <p:cNvSpPr>
            <a:spLocks noGrp="1"/>
          </p:cNvSpPr>
          <p:nvPr>
            <p:ph type="ftr" sz="quarter" idx="11"/>
          </p:nvPr>
        </p:nvSpPr>
        <p:spPr>
          <a:xfrm>
            <a:off x="4165600" y="6356352"/>
            <a:ext cx="3860800" cy="366183"/>
          </a:xfrm>
          <a:prstGeom prst="rect">
            <a:avLst/>
          </a:prstGeom>
        </p:spPr>
        <p:txBody>
          <a:bodyPr/>
          <a:lstStyle/>
          <a:p>
            <a:endParaRPr lang="en-US"/>
          </a:p>
        </p:txBody>
      </p:sp>
      <p:sp>
        <p:nvSpPr>
          <p:cNvPr id="9" name="Slide Number Placeholder 8"/>
          <p:cNvSpPr>
            <a:spLocks noGrp="1"/>
          </p:cNvSpPr>
          <p:nvPr>
            <p:ph type="sldNum" sz="quarter" idx="12"/>
          </p:nvPr>
        </p:nvSpPr>
        <p:spPr>
          <a:xfrm>
            <a:off x="8737600" y="6356352"/>
            <a:ext cx="2844800" cy="366183"/>
          </a:xfrm>
          <a:prstGeom prst="rect">
            <a:avLst/>
          </a:prstGeom>
        </p:spPr>
        <p:txBody>
          <a:bodyPr/>
          <a:lstStyle/>
          <a:p>
            <a:fld id="{8714DED2-B1EC-6147-B456-F9ACDB7AB9E8}" type="slidenum">
              <a:rPr lang="en-US" smtClean="0"/>
              <a:t>‹#›</a:t>
            </a:fld>
            <a:endParaRPr lang="en-US"/>
          </a:p>
        </p:txBody>
      </p:sp>
    </p:spTree>
    <p:extLst>
      <p:ext uri="{BB962C8B-B14F-4D97-AF65-F5344CB8AC3E}">
        <p14:creationId xmlns:p14="http://schemas.microsoft.com/office/powerpoint/2010/main" val="14531947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5167"/>
            <a:ext cx="109728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09600" y="6356352"/>
            <a:ext cx="2844800" cy="366183"/>
          </a:xfrm>
          <a:prstGeom prst="rect">
            <a:avLst/>
          </a:prstGeom>
        </p:spPr>
        <p:txBody>
          <a:bodyPr/>
          <a:lstStyle/>
          <a:p>
            <a:fld id="{2A7CDE5F-59EB-9B4E-9304-B6DF1B5837C6}" type="datetimeFigureOut">
              <a:rPr lang="en-US" smtClean="0"/>
              <a:t>5/16/2023</a:t>
            </a:fld>
            <a:endParaRPr lang="en-US"/>
          </a:p>
        </p:txBody>
      </p:sp>
      <p:sp>
        <p:nvSpPr>
          <p:cNvPr id="4" name="Footer Placeholder 3"/>
          <p:cNvSpPr>
            <a:spLocks noGrp="1"/>
          </p:cNvSpPr>
          <p:nvPr>
            <p:ph type="ftr" sz="quarter" idx="11"/>
          </p:nvPr>
        </p:nvSpPr>
        <p:spPr>
          <a:xfrm>
            <a:off x="4165600" y="6356352"/>
            <a:ext cx="3860800" cy="366183"/>
          </a:xfrm>
          <a:prstGeom prst="rect">
            <a:avLst/>
          </a:prstGeom>
        </p:spPr>
        <p:txBody>
          <a:bodyPr/>
          <a:lstStyle/>
          <a:p>
            <a:endParaRPr lang="en-US"/>
          </a:p>
        </p:txBody>
      </p:sp>
      <p:sp>
        <p:nvSpPr>
          <p:cNvPr id="5" name="Slide Number Placeholder 4"/>
          <p:cNvSpPr>
            <a:spLocks noGrp="1"/>
          </p:cNvSpPr>
          <p:nvPr>
            <p:ph type="sldNum" sz="quarter" idx="12"/>
          </p:nvPr>
        </p:nvSpPr>
        <p:spPr>
          <a:xfrm>
            <a:off x="8737600" y="6356352"/>
            <a:ext cx="2844800" cy="366183"/>
          </a:xfrm>
          <a:prstGeom prst="rect">
            <a:avLst/>
          </a:prstGeom>
        </p:spPr>
        <p:txBody>
          <a:bodyPr/>
          <a:lstStyle/>
          <a:p>
            <a:fld id="{8714DED2-B1EC-6147-B456-F9ACDB7AB9E8}" type="slidenum">
              <a:rPr lang="en-US" smtClean="0"/>
              <a:t>‹#›</a:t>
            </a:fld>
            <a:endParaRPr lang="en-US"/>
          </a:p>
        </p:txBody>
      </p:sp>
    </p:spTree>
    <p:extLst>
      <p:ext uri="{BB962C8B-B14F-4D97-AF65-F5344CB8AC3E}">
        <p14:creationId xmlns:p14="http://schemas.microsoft.com/office/powerpoint/2010/main" val="140895949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2"/>
            <a:ext cx="2844800" cy="366183"/>
          </a:xfrm>
          <a:prstGeom prst="rect">
            <a:avLst/>
          </a:prstGeom>
        </p:spPr>
        <p:txBody>
          <a:bodyPr/>
          <a:lstStyle/>
          <a:p>
            <a:fld id="{2A7CDE5F-59EB-9B4E-9304-B6DF1B5837C6}" type="datetimeFigureOut">
              <a:rPr lang="en-US" smtClean="0"/>
              <a:t>5/16/2023</a:t>
            </a:fld>
            <a:endParaRPr lang="en-US"/>
          </a:p>
        </p:txBody>
      </p:sp>
      <p:sp>
        <p:nvSpPr>
          <p:cNvPr id="3" name="Footer Placeholder 2"/>
          <p:cNvSpPr>
            <a:spLocks noGrp="1"/>
          </p:cNvSpPr>
          <p:nvPr>
            <p:ph type="ftr" sz="quarter" idx="11"/>
          </p:nvPr>
        </p:nvSpPr>
        <p:spPr>
          <a:xfrm>
            <a:off x="4165600" y="6356352"/>
            <a:ext cx="3860800" cy="366183"/>
          </a:xfrm>
          <a:prstGeom prst="rect">
            <a:avLst/>
          </a:prstGeom>
        </p:spPr>
        <p:txBody>
          <a:bodyPr/>
          <a:lstStyle/>
          <a:p>
            <a:endParaRPr lang="en-US"/>
          </a:p>
        </p:txBody>
      </p:sp>
      <p:sp>
        <p:nvSpPr>
          <p:cNvPr id="4" name="Slide Number Placeholder 3"/>
          <p:cNvSpPr>
            <a:spLocks noGrp="1"/>
          </p:cNvSpPr>
          <p:nvPr>
            <p:ph type="sldNum" sz="quarter" idx="12"/>
          </p:nvPr>
        </p:nvSpPr>
        <p:spPr>
          <a:xfrm>
            <a:off x="8737600" y="6356352"/>
            <a:ext cx="2844800" cy="366183"/>
          </a:xfrm>
          <a:prstGeom prst="rect">
            <a:avLst/>
          </a:prstGeom>
        </p:spPr>
        <p:txBody>
          <a:bodyPr/>
          <a:lstStyle/>
          <a:p>
            <a:fld id="{8714DED2-B1EC-6147-B456-F9ACDB7AB9E8}" type="slidenum">
              <a:rPr lang="en-US" smtClean="0"/>
              <a:t>‹#›</a:t>
            </a:fld>
            <a:endParaRPr lang="en-US"/>
          </a:p>
        </p:txBody>
      </p:sp>
    </p:spTree>
    <p:extLst>
      <p:ext uri="{BB962C8B-B14F-4D97-AF65-F5344CB8AC3E}">
        <p14:creationId xmlns:p14="http://schemas.microsoft.com/office/powerpoint/2010/main" val="3554140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3"/>
            <a:ext cx="4011084" cy="1162049"/>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2"/>
            <a:ext cx="6815667" cy="585258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1"/>
            <a:ext cx="4011084" cy="469053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2"/>
            <a:ext cx="2844800" cy="366183"/>
          </a:xfrm>
          <a:prstGeom prst="rect">
            <a:avLst/>
          </a:prstGeom>
        </p:spPr>
        <p:txBody>
          <a:bodyPr/>
          <a:lstStyle/>
          <a:p>
            <a:fld id="{2A7CDE5F-59EB-9B4E-9304-B6DF1B5837C6}" type="datetimeFigureOut">
              <a:rPr lang="en-US" smtClean="0"/>
              <a:t>5/16/2023</a:t>
            </a:fld>
            <a:endParaRPr lang="en-US"/>
          </a:p>
        </p:txBody>
      </p:sp>
      <p:sp>
        <p:nvSpPr>
          <p:cNvPr id="6" name="Footer Placeholder 5"/>
          <p:cNvSpPr>
            <a:spLocks noGrp="1"/>
          </p:cNvSpPr>
          <p:nvPr>
            <p:ph type="ftr" sz="quarter" idx="11"/>
          </p:nvPr>
        </p:nvSpPr>
        <p:spPr>
          <a:xfrm>
            <a:off x="4165600" y="6356352"/>
            <a:ext cx="3860800" cy="366183"/>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2"/>
            <a:ext cx="2844800" cy="366183"/>
          </a:xfrm>
          <a:prstGeom prst="rect">
            <a:avLst/>
          </a:prstGeom>
        </p:spPr>
        <p:txBody>
          <a:bodyPr/>
          <a:lstStyle/>
          <a:p>
            <a:fld id="{8714DED2-B1EC-6147-B456-F9ACDB7AB9E8}" type="slidenum">
              <a:rPr lang="en-US" smtClean="0"/>
              <a:t>‹#›</a:t>
            </a:fld>
            <a:endParaRPr lang="en-US"/>
          </a:p>
        </p:txBody>
      </p:sp>
    </p:spTree>
    <p:extLst>
      <p:ext uri="{BB962C8B-B14F-4D97-AF65-F5344CB8AC3E}">
        <p14:creationId xmlns:p14="http://schemas.microsoft.com/office/powerpoint/2010/main" val="111970594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7267"/>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3833"/>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868"/>
            <a:ext cx="7315200" cy="80433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2"/>
            <a:ext cx="2844800" cy="366183"/>
          </a:xfrm>
          <a:prstGeom prst="rect">
            <a:avLst/>
          </a:prstGeom>
        </p:spPr>
        <p:txBody>
          <a:bodyPr/>
          <a:lstStyle/>
          <a:p>
            <a:fld id="{2A7CDE5F-59EB-9B4E-9304-B6DF1B5837C6}" type="datetimeFigureOut">
              <a:rPr lang="en-US" smtClean="0"/>
              <a:t>5/16/2023</a:t>
            </a:fld>
            <a:endParaRPr lang="en-US"/>
          </a:p>
        </p:txBody>
      </p:sp>
      <p:sp>
        <p:nvSpPr>
          <p:cNvPr id="6" name="Footer Placeholder 5"/>
          <p:cNvSpPr>
            <a:spLocks noGrp="1"/>
          </p:cNvSpPr>
          <p:nvPr>
            <p:ph type="ftr" sz="quarter" idx="11"/>
          </p:nvPr>
        </p:nvSpPr>
        <p:spPr>
          <a:xfrm>
            <a:off x="4165600" y="6356352"/>
            <a:ext cx="3860800" cy="366183"/>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2"/>
            <a:ext cx="2844800" cy="366183"/>
          </a:xfrm>
          <a:prstGeom prst="rect">
            <a:avLst/>
          </a:prstGeom>
        </p:spPr>
        <p:txBody>
          <a:bodyPr/>
          <a:lstStyle/>
          <a:p>
            <a:fld id="{8714DED2-B1EC-6147-B456-F9ACDB7AB9E8}" type="slidenum">
              <a:rPr lang="en-US" smtClean="0"/>
              <a:t>‹#›</a:t>
            </a:fld>
            <a:endParaRPr lang="en-US"/>
          </a:p>
        </p:txBody>
      </p:sp>
    </p:spTree>
    <p:extLst>
      <p:ext uri="{BB962C8B-B14F-4D97-AF65-F5344CB8AC3E}">
        <p14:creationId xmlns:p14="http://schemas.microsoft.com/office/powerpoint/2010/main" val="273065618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5167"/>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0" y="1600202"/>
            <a:ext cx="10972800" cy="452543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2"/>
            <a:ext cx="2844800" cy="366183"/>
          </a:xfrm>
          <a:prstGeom prst="rect">
            <a:avLst/>
          </a:prstGeom>
        </p:spPr>
        <p:txBody>
          <a:bodyPr/>
          <a:lstStyle/>
          <a:p>
            <a:fld id="{2A7CDE5F-59EB-9B4E-9304-B6DF1B5837C6}" type="datetimeFigureOut">
              <a:rPr lang="en-US" smtClean="0"/>
              <a:t>5/16/2023</a:t>
            </a:fld>
            <a:endParaRPr lang="en-US"/>
          </a:p>
        </p:txBody>
      </p:sp>
      <p:sp>
        <p:nvSpPr>
          <p:cNvPr id="5" name="Footer Placeholder 4"/>
          <p:cNvSpPr>
            <a:spLocks noGrp="1"/>
          </p:cNvSpPr>
          <p:nvPr>
            <p:ph type="ftr" sz="quarter" idx="11"/>
          </p:nvPr>
        </p:nvSpPr>
        <p:spPr>
          <a:xfrm>
            <a:off x="4165600" y="6356352"/>
            <a:ext cx="3860800" cy="366183"/>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2"/>
            <a:ext cx="2844800" cy="366183"/>
          </a:xfrm>
          <a:prstGeom prst="rect">
            <a:avLst/>
          </a:prstGeom>
        </p:spPr>
        <p:txBody>
          <a:bodyPr/>
          <a:lstStyle/>
          <a:p>
            <a:fld id="{8714DED2-B1EC-6147-B456-F9ACDB7AB9E8}" type="slidenum">
              <a:rPr lang="en-US" smtClean="0"/>
              <a:t>‹#›</a:t>
            </a:fld>
            <a:endParaRPr lang="en-US"/>
          </a:p>
        </p:txBody>
      </p:sp>
    </p:spTree>
    <p:extLst>
      <p:ext uri="{BB962C8B-B14F-4D97-AF65-F5344CB8AC3E}">
        <p14:creationId xmlns:p14="http://schemas.microsoft.com/office/powerpoint/2010/main" val="334677660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5168"/>
            <a:ext cx="2743200" cy="5850467"/>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5168"/>
            <a:ext cx="8026400" cy="585046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2"/>
            <a:ext cx="2844800" cy="366183"/>
          </a:xfrm>
          <a:prstGeom prst="rect">
            <a:avLst/>
          </a:prstGeom>
        </p:spPr>
        <p:txBody>
          <a:bodyPr/>
          <a:lstStyle/>
          <a:p>
            <a:fld id="{2A7CDE5F-59EB-9B4E-9304-B6DF1B5837C6}" type="datetimeFigureOut">
              <a:rPr lang="en-US" smtClean="0"/>
              <a:t>5/16/2023</a:t>
            </a:fld>
            <a:endParaRPr lang="en-US"/>
          </a:p>
        </p:txBody>
      </p:sp>
      <p:sp>
        <p:nvSpPr>
          <p:cNvPr id="5" name="Footer Placeholder 4"/>
          <p:cNvSpPr>
            <a:spLocks noGrp="1"/>
          </p:cNvSpPr>
          <p:nvPr>
            <p:ph type="ftr" sz="quarter" idx="11"/>
          </p:nvPr>
        </p:nvSpPr>
        <p:spPr>
          <a:xfrm>
            <a:off x="4165600" y="6356352"/>
            <a:ext cx="3860800" cy="366183"/>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2"/>
            <a:ext cx="2844800" cy="366183"/>
          </a:xfrm>
          <a:prstGeom prst="rect">
            <a:avLst/>
          </a:prstGeom>
        </p:spPr>
        <p:txBody>
          <a:bodyPr/>
          <a:lstStyle/>
          <a:p>
            <a:fld id="{8714DED2-B1EC-6147-B456-F9ACDB7AB9E8}" type="slidenum">
              <a:rPr lang="en-US" smtClean="0"/>
              <a:t>‹#›</a:t>
            </a:fld>
            <a:endParaRPr lang="en-US"/>
          </a:p>
        </p:txBody>
      </p:sp>
    </p:spTree>
    <p:extLst>
      <p:ext uri="{BB962C8B-B14F-4D97-AF65-F5344CB8AC3E}">
        <p14:creationId xmlns:p14="http://schemas.microsoft.com/office/powerpoint/2010/main" val="287404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561764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59481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552707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924266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3.jpe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4.jpe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4.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3.jpe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4.jpe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2015Midyear_Selected-02.png"/>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291344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8" r:id="rId7"/>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99759762"/>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5167"/>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2"/>
            <a:ext cx="10972800" cy="452543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0433308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hf hdr="0" ftr="0" dt="0"/>
  <p:txStyles>
    <p:titleStyle>
      <a:lvl1pPr algn="ctr" defTabSz="457200" rtl="0" eaLnBrk="1" latinLnBrk="0" hangingPunct="1">
        <a:spcBef>
          <a:spcPct val="0"/>
        </a:spcBef>
        <a:buNone/>
        <a:defRPr sz="440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3"/>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42521748"/>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5167"/>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2"/>
            <a:ext cx="10972800" cy="452543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63665015"/>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hf hdr="0" ftr="0" dt="0"/>
  <p:txStyles>
    <p:titleStyle>
      <a:lvl1pPr algn="ctr" defTabSz="457200" rtl="0" eaLnBrk="1" latinLnBrk="0" hangingPunct="1">
        <a:spcBef>
          <a:spcPct val="0"/>
        </a:spcBef>
        <a:buNone/>
        <a:defRPr sz="440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3"/>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4534661"/>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4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0.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F6B42-8111-A6E8-F0A4-D51AA49CD876}"/>
              </a:ext>
            </a:extLst>
          </p:cNvPr>
          <p:cNvSpPr>
            <a:spLocks noGrp="1"/>
          </p:cNvSpPr>
          <p:nvPr>
            <p:ph type="ctrTitle"/>
          </p:nvPr>
        </p:nvSpPr>
        <p:spPr>
          <a:xfrm>
            <a:off x="914400" y="1610786"/>
            <a:ext cx="10363200" cy="1468967"/>
          </a:xfrm>
        </p:spPr>
        <p:txBody>
          <a:bodyPr>
            <a:normAutofit fontScale="90000"/>
          </a:bodyPr>
          <a:lstStyle/>
          <a:p>
            <a:r>
              <a:rPr lang="en-US"/>
              <a:t>Nurse Licensure Compact: </a:t>
            </a:r>
            <a:br>
              <a:rPr lang="en-US"/>
            </a:br>
            <a:r>
              <a:rPr lang="en-US"/>
              <a:t>Operations, Benefits and Current Status</a:t>
            </a:r>
            <a:br>
              <a:rPr lang="en-US"/>
            </a:br>
            <a:br>
              <a:rPr lang="en-US"/>
            </a:br>
            <a:r>
              <a:rPr lang="en-US" sz="2200" i="1"/>
              <a:t>Presentation before the Special Legislative Commission To Study And Provide Recommendations For Uniform Multi-State Nursing License Requirements</a:t>
            </a:r>
            <a:endParaRPr lang="en-US" i="1"/>
          </a:p>
        </p:txBody>
      </p:sp>
      <p:sp>
        <p:nvSpPr>
          <p:cNvPr id="3" name="Subtitle 2">
            <a:extLst>
              <a:ext uri="{FF2B5EF4-FFF2-40B4-BE49-F238E27FC236}">
                <a16:creationId xmlns:a16="http://schemas.microsoft.com/office/drawing/2014/main" id="{0042A005-AFC4-F13A-2B80-093C3A9653A0}"/>
              </a:ext>
            </a:extLst>
          </p:cNvPr>
          <p:cNvSpPr>
            <a:spLocks noGrp="1"/>
          </p:cNvSpPr>
          <p:nvPr>
            <p:ph type="subTitle" idx="1"/>
          </p:nvPr>
        </p:nvSpPr>
        <p:spPr/>
        <p:txBody>
          <a:bodyPr>
            <a:normAutofit/>
          </a:bodyPr>
          <a:lstStyle/>
          <a:p>
            <a:pPr algn="l"/>
            <a:r>
              <a:rPr lang="en-US" sz="2000">
                <a:solidFill>
                  <a:schemeClr val="tx1"/>
                </a:solidFill>
              </a:rPr>
              <a:t>NCSBN State Affairs</a:t>
            </a:r>
          </a:p>
          <a:p>
            <a:pPr algn="l"/>
            <a:r>
              <a:rPr lang="en-US" sz="2000">
                <a:solidFill>
                  <a:schemeClr val="tx1"/>
                </a:solidFill>
              </a:rPr>
              <a:t>Nicole Livanos, Director</a:t>
            </a:r>
          </a:p>
          <a:p>
            <a:pPr algn="l"/>
            <a:r>
              <a:rPr lang="en-US" sz="2000">
                <a:solidFill>
                  <a:schemeClr val="tx1"/>
                </a:solidFill>
              </a:rPr>
              <a:t>MollyMaeve Lusk, Associate</a:t>
            </a:r>
          </a:p>
          <a:p>
            <a:pPr algn="l"/>
            <a:r>
              <a:rPr lang="en-US" sz="2000">
                <a:solidFill>
                  <a:schemeClr val="tx1"/>
                </a:solidFill>
              </a:rPr>
              <a:t>Robert Krebs, Associate</a:t>
            </a:r>
          </a:p>
        </p:txBody>
      </p:sp>
    </p:spTree>
    <p:extLst>
      <p:ext uri="{BB962C8B-B14F-4D97-AF65-F5344CB8AC3E}">
        <p14:creationId xmlns:p14="http://schemas.microsoft.com/office/powerpoint/2010/main" val="35049422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0438A-27DA-D896-7DDA-AEB999F05993}"/>
              </a:ext>
            </a:extLst>
          </p:cNvPr>
          <p:cNvSpPr>
            <a:spLocks noGrp="1"/>
          </p:cNvSpPr>
          <p:nvPr>
            <p:ph type="title"/>
          </p:nvPr>
        </p:nvSpPr>
        <p:spPr>
          <a:xfrm>
            <a:off x="609600" y="262467"/>
            <a:ext cx="10972800" cy="1143000"/>
          </a:xfrm>
        </p:spPr>
        <p:txBody>
          <a:bodyPr/>
          <a:lstStyle/>
          <a:p>
            <a:r>
              <a:rPr lang="en-US"/>
              <a:t>Cost</a:t>
            </a:r>
          </a:p>
        </p:txBody>
      </p:sp>
      <p:sp>
        <p:nvSpPr>
          <p:cNvPr id="3" name="Content Placeholder 2">
            <a:extLst>
              <a:ext uri="{FF2B5EF4-FFF2-40B4-BE49-F238E27FC236}">
                <a16:creationId xmlns:a16="http://schemas.microsoft.com/office/drawing/2014/main" id="{B9E62F5F-CF41-DD00-F11A-DDEC4D76F193}"/>
              </a:ext>
            </a:extLst>
          </p:cNvPr>
          <p:cNvSpPr>
            <a:spLocks noGrp="1"/>
          </p:cNvSpPr>
          <p:nvPr>
            <p:ph sz="half" idx="1"/>
          </p:nvPr>
        </p:nvSpPr>
        <p:spPr>
          <a:xfrm>
            <a:off x="609600" y="1600202"/>
            <a:ext cx="5384800" cy="2089149"/>
          </a:xfrm>
        </p:spPr>
        <p:txBody>
          <a:bodyPr/>
          <a:lstStyle/>
          <a:p>
            <a:r>
              <a:rPr lang="en-US"/>
              <a:t>Licensure fees</a:t>
            </a:r>
          </a:p>
          <a:p>
            <a:r>
              <a:rPr lang="en-US"/>
              <a:t>Annual fee</a:t>
            </a:r>
          </a:p>
          <a:p>
            <a:r>
              <a:rPr lang="en-US"/>
              <a:t>Investigations</a:t>
            </a:r>
          </a:p>
        </p:txBody>
      </p:sp>
      <p:sp>
        <p:nvSpPr>
          <p:cNvPr id="4" name="Content Placeholder 3">
            <a:extLst>
              <a:ext uri="{FF2B5EF4-FFF2-40B4-BE49-F238E27FC236}">
                <a16:creationId xmlns:a16="http://schemas.microsoft.com/office/drawing/2014/main" id="{B99FA3FD-294F-29C4-6648-FC8249CB87F3}"/>
              </a:ext>
            </a:extLst>
          </p:cNvPr>
          <p:cNvSpPr>
            <a:spLocks noGrp="1"/>
          </p:cNvSpPr>
          <p:nvPr>
            <p:ph sz="half" idx="2"/>
          </p:nvPr>
        </p:nvSpPr>
        <p:spPr>
          <a:xfrm>
            <a:off x="6197600" y="1600203"/>
            <a:ext cx="5384800" cy="2089148"/>
          </a:xfrm>
        </p:spPr>
        <p:txBody>
          <a:bodyPr/>
          <a:lstStyle/>
          <a:p>
            <a:r>
              <a:rPr lang="en-US"/>
              <a:t>Fee structure decided by party state</a:t>
            </a:r>
          </a:p>
          <a:p>
            <a:pPr lvl="1"/>
            <a:r>
              <a:rPr lang="en-US"/>
              <a:t>One fee</a:t>
            </a:r>
          </a:p>
          <a:p>
            <a:pPr lvl="1"/>
            <a:r>
              <a:rPr lang="en-US"/>
              <a:t>Multistate license fee</a:t>
            </a:r>
          </a:p>
        </p:txBody>
      </p:sp>
      <p:sp>
        <p:nvSpPr>
          <p:cNvPr id="5" name="Slide Number Placeholder 4">
            <a:extLst>
              <a:ext uri="{FF2B5EF4-FFF2-40B4-BE49-F238E27FC236}">
                <a16:creationId xmlns:a16="http://schemas.microsoft.com/office/drawing/2014/main" id="{D1A1FB7C-46A4-B5A1-F138-13BB86B01CEA}"/>
              </a:ext>
            </a:extLst>
          </p:cNvPr>
          <p:cNvSpPr>
            <a:spLocks noGrp="1"/>
          </p:cNvSpPr>
          <p:nvPr>
            <p:ph type="sldNum" sz="quarter" idx="12"/>
          </p:nvPr>
        </p:nvSpPr>
        <p:spPr/>
        <p:txBody>
          <a:bodyPr/>
          <a:lstStyle/>
          <a:p>
            <a:fld id="{8714DED2-B1EC-6147-B456-F9ACDB7AB9E8}" type="slidenum">
              <a:rPr lang="en-US" smtClean="0"/>
              <a:t>10</a:t>
            </a:fld>
            <a:endParaRPr lang="en-US"/>
          </a:p>
        </p:txBody>
      </p:sp>
      <p:sp>
        <p:nvSpPr>
          <p:cNvPr id="6" name="TextBox 5">
            <a:extLst>
              <a:ext uri="{FF2B5EF4-FFF2-40B4-BE49-F238E27FC236}">
                <a16:creationId xmlns:a16="http://schemas.microsoft.com/office/drawing/2014/main" id="{2D7E2BDC-79AF-7CEC-4248-4D84F5DCDE5D}"/>
              </a:ext>
            </a:extLst>
          </p:cNvPr>
          <p:cNvSpPr txBox="1"/>
          <p:nvPr/>
        </p:nvSpPr>
        <p:spPr>
          <a:xfrm>
            <a:off x="901700" y="4015771"/>
            <a:ext cx="10388600" cy="1446550"/>
          </a:xfrm>
          <a:prstGeom prst="rect">
            <a:avLst/>
          </a:prstGeom>
          <a:noFill/>
        </p:spPr>
        <p:txBody>
          <a:bodyPr wrap="square" rtlCol="0">
            <a:spAutoFit/>
          </a:bodyPr>
          <a:lstStyle/>
          <a:p>
            <a:pPr algn="ctr"/>
            <a:r>
              <a:rPr lang="en-US" sz="2200" b="1">
                <a:latin typeface="Arial" panose="020B0604020202020204" pitchFamily="34" charset="0"/>
                <a:cs typeface="Arial" panose="020B0604020202020204" pitchFamily="34" charset="0"/>
              </a:rPr>
              <a:t>Other Compacts: </a:t>
            </a:r>
          </a:p>
          <a:p>
            <a:pPr marL="342900" indent="-342900">
              <a:buFont typeface="Arial" panose="020B0604020202020204" pitchFamily="34" charset="0"/>
              <a:buChar char="•"/>
            </a:pPr>
            <a:r>
              <a:rPr lang="en-US" sz="2200">
                <a:latin typeface="Arial" panose="020B0604020202020204" pitchFamily="34" charset="0"/>
                <a:cs typeface="Arial" panose="020B0604020202020204" pitchFamily="34" charset="0"/>
              </a:rPr>
              <a:t>IMLC $700 to the Commission + state licensure fees in each state</a:t>
            </a:r>
          </a:p>
          <a:p>
            <a:pPr marL="342900" indent="-342900">
              <a:buFont typeface="Arial" panose="020B0604020202020204" pitchFamily="34" charset="0"/>
              <a:buChar char="•"/>
            </a:pPr>
            <a:r>
              <a:rPr lang="en-US" sz="2200">
                <a:latin typeface="Arial" panose="020B0604020202020204" pitchFamily="34" charset="0"/>
                <a:cs typeface="Arial" panose="020B0604020202020204" pitchFamily="34" charset="0"/>
              </a:rPr>
              <a:t>PT Compact $45 to the Commission + optional state licensure fee (MS $150)</a:t>
            </a:r>
          </a:p>
          <a:p>
            <a:pPr marL="342900" indent="-342900">
              <a:buFont typeface="Arial" panose="020B0604020202020204" pitchFamily="34" charset="0"/>
              <a:buChar char="•"/>
            </a:pPr>
            <a:r>
              <a:rPr lang="en-US" sz="2200" err="1">
                <a:latin typeface="Arial" panose="020B0604020202020204" pitchFamily="34" charset="0"/>
                <a:cs typeface="Arial" panose="020B0604020202020204" pitchFamily="34" charset="0"/>
              </a:rPr>
              <a:t>Psypact</a:t>
            </a:r>
            <a:r>
              <a:rPr lang="en-US" sz="2200">
                <a:latin typeface="Arial" panose="020B0604020202020204" pitchFamily="34" charset="0"/>
                <a:cs typeface="Arial" panose="020B0604020202020204" pitchFamily="34" charset="0"/>
              </a:rPr>
              <a:t> initial fee and renewal fee to commission</a:t>
            </a:r>
          </a:p>
        </p:txBody>
      </p:sp>
    </p:spTree>
    <p:extLst>
      <p:ext uri="{BB962C8B-B14F-4D97-AF65-F5344CB8AC3E}">
        <p14:creationId xmlns:p14="http://schemas.microsoft.com/office/powerpoint/2010/main" val="28313497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40740-F333-FD4C-8457-9F2F5B75388C}"/>
              </a:ext>
            </a:extLst>
          </p:cNvPr>
          <p:cNvSpPr>
            <a:spLocks noGrp="1"/>
          </p:cNvSpPr>
          <p:nvPr>
            <p:ph type="title"/>
          </p:nvPr>
        </p:nvSpPr>
        <p:spPr/>
        <p:txBody>
          <a:bodyPr/>
          <a:lstStyle/>
          <a:p>
            <a:r>
              <a:rPr lang="en-US"/>
              <a:t>Benefits</a:t>
            </a:r>
          </a:p>
        </p:txBody>
      </p:sp>
      <p:sp>
        <p:nvSpPr>
          <p:cNvPr id="3" name="Text Placeholder 2">
            <a:extLst>
              <a:ext uri="{FF2B5EF4-FFF2-40B4-BE49-F238E27FC236}">
                <a16:creationId xmlns:a16="http://schemas.microsoft.com/office/drawing/2014/main" id="{69F34819-5E10-5C93-CE7D-2FEDFD16D99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632E7EB-67EE-9317-C91F-094FF0698352}"/>
              </a:ext>
            </a:extLst>
          </p:cNvPr>
          <p:cNvSpPr>
            <a:spLocks noGrp="1"/>
          </p:cNvSpPr>
          <p:nvPr>
            <p:ph type="sldNum" sz="quarter" idx="12"/>
          </p:nvPr>
        </p:nvSpPr>
        <p:spPr/>
        <p:txBody>
          <a:bodyPr/>
          <a:lstStyle/>
          <a:p>
            <a:fld id="{8714DED2-B1EC-6147-B456-F9ACDB7AB9E8}" type="slidenum">
              <a:rPr lang="en-US" smtClean="0"/>
              <a:t>11</a:t>
            </a:fld>
            <a:endParaRPr lang="en-US"/>
          </a:p>
        </p:txBody>
      </p:sp>
    </p:spTree>
    <p:extLst>
      <p:ext uri="{BB962C8B-B14F-4D97-AF65-F5344CB8AC3E}">
        <p14:creationId xmlns:p14="http://schemas.microsoft.com/office/powerpoint/2010/main" val="380919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4E62D-30CF-F236-7FEB-230E13063D0A}"/>
              </a:ext>
            </a:extLst>
          </p:cNvPr>
          <p:cNvSpPr>
            <a:spLocks noGrp="1"/>
          </p:cNvSpPr>
          <p:nvPr>
            <p:ph type="title"/>
          </p:nvPr>
        </p:nvSpPr>
        <p:spPr/>
        <p:txBody>
          <a:bodyPr/>
          <a:lstStyle/>
          <a:p>
            <a:r>
              <a:rPr lang="en-US"/>
              <a:t>Telehealth</a:t>
            </a:r>
          </a:p>
        </p:txBody>
      </p:sp>
      <p:sp>
        <p:nvSpPr>
          <p:cNvPr id="3" name="Content Placeholder 2">
            <a:extLst>
              <a:ext uri="{FF2B5EF4-FFF2-40B4-BE49-F238E27FC236}">
                <a16:creationId xmlns:a16="http://schemas.microsoft.com/office/drawing/2014/main" id="{47AEBDF5-4A5F-85F7-13A3-2402041317B6}"/>
              </a:ext>
            </a:extLst>
          </p:cNvPr>
          <p:cNvSpPr>
            <a:spLocks noGrp="1"/>
          </p:cNvSpPr>
          <p:nvPr>
            <p:ph idx="1"/>
          </p:nvPr>
        </p:nvSpPr>
        <p:spPr/>
        <p:txBody>
          <a:bodyPr/>
          <a:lstStyle/>
          <a:p>
            <a:r>
              <a:rPr lang="en-US"/>
              <a:t>2022: 1 in 4 patients accessed care through telehealth </a:t>
            </a:r>
            <a:r>
              <a:rPr lang="en-US" sz="1200" i="1"/>
              <a:t>AMA</a:t>
            </a:r>
          </a:p>
          <a:p>
            <a:pPr marL="0" indent="0">
              <a:buNone/>
            </a:pPr>
            <a:endParaRPr lang="en-US" sz="1800" i="1"/>
          </a:p>
          <a:p>
            <a:r>
              <a:rPr lang="en-US"/>
              <a:t>According to the American Telemedicine Association, 50% of healthcare services might be provided by telehealth within the next five years </a:t>
            </a:r>
            <a:r>
              <a:rPr lang="en-US" sz="1200" i="1"/>
              <a:t>ATA</a:t>
            </a:r>
          </a:p>
          <a:p>
            <a:endParaRPr lang="en-US" sz="1200" i="1"/>
          </a:p>
          <a:p>
            <a:r>
              <a:rPr lang="en-US"/>
              <a:t>Individuals employed in telehealth industry grew 28.9% </a:t>
            </a:r>
            <a:r>
              <a:rPr lang="en-US" i="1"/>
              <a:t>on average </a:t>
            </a:r>
            <a:r>
              <a:rPr lang="en-US"/>
              <a:t>between 2018-2023 </a:t>
            </a:r>
            <a:r>
              <a:rPr lang="en-US" sz="1200" i="1"/>
              <a:t>IBISWorld</a:t>
            </a:r>
            <a:endParaRPr lang="en-US" sz="1200"/>
          </a:p>
        </p:txBody>
      </p:sp>
      <p:sp>
        <p:nvSpPr>
          <p:cNvPr id="4" name="Slide Number Placeholder 3">
            <a:extLst>
              <a:ext uri="{FF2B5EF4-FFF2-40B4-BE49-F238E27FC236}">
                <a16:creationId xmlns:a16="http://schemas.microsoft.com/office/drawing/2014/main" id="{BD3CDDD9-42EC-B69E-A658-4D0271C70A16}"/>
              </a:ext>
            </a:extLst>
          </p:cNvPr>
          <p:cNvSpPr>
            <a:spLocks noGrp="1"/>
          </p:cNvSpPr>
          <p:nvPr>
            <p:ph type="sldNum" sz="quarter" idx="12"/>
          </p:nvPr>
        </p:nvSpPr>
        <p:spPr/>
        <p:txBody>
          <a:bodyPr/>
          <a:lstStyle/>
          <a:p>
            <a:fld id="{8714DED2-B1EC-6147-B456-F9ACDB7AB9E8}" type="slidenum">
              <a:rPr lang="en-US" smtClean="0"/>
              <a:t>12</a:t>
            </a:fld>
            <a:endParaRPr lang="en-US"/>
          </a:p>
        </p:txBody>
      </p:sp>
    </p:spTree>
    <p:extLst>
      <p:ext uri="{BB962C8B-B14F-4D97-AF65-F5344CB8AC3E}">
        <p14:creationId xmlns:p14="http://schemas.microsoft.com/office/powerpoint/2010/main" val="6180164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129F3-3FC8-CB55-E392-042AACF3008D}"/>
              </a:ext>
            </a:extLst>
          </p:cNvPr>
          <p:cNvSpPr>
            <a:spLocks noGrp="1"/>
          </p:cNvSpPr>
          <p:nvPr>
            <p:ph type="title"/>
          </p:nvPr>
        </p:nvSpPr>
        <p:spPr/>
        <p:txBody>
          <a:bodyPr/>
          <a:lstStyle/>
          <a:p>
            <a:r>
              <a:rPr lang="en-US"/>
              <a:t>Cost and Administrative Savings for Nurses</a:t>
            </a:r>
          </a:p>
        </p:txBody>
      </p:sp>
      <p:sp>
        <p:nvSpPr>
          <p:cNvPr id="3" name="Content Placeholder 2">
            <a:extLst>
              <a:ext uri="{FF2B5EF4-FFF2-40B4-BE49-F238E27FC236}">
                <a16:creationId xmlns:a16="http://schemas.microsoft.com/office/drawing/2014/main" id="{F829B3D3-7ECD-1028-997E-9E4BE9EE20B4}"/>
              </a:ext>
            </a:extLst>
          </p:cNvPr>
          <p:cNvSpPr>
            <a:spLocks noGrp="1"/>
          </p:cNvSpPr>
          <p:nvPr>
            <p:ph idx="1"/>
          </p:nvPr>
        </p:nvSpPr>
        <p:spPr/>
        <p:txBody>
          <a:bodyPr/>
          <a:lstStyle/>
          <a:p>
            <a:r>
              <a:rPr lang="en-US"/>
              <a:t>The NLC saves nurses money</a:t>
            </a:r>
          </a:p>
          <a:p>
            <a:pPr lvl="1"/>
            <a:r>
              <a:rPr lang="en-US"/>
              <a:t>No need to pay licensure and renewal fees in each state of practice</a:t>
            </a:r>
          </a:p>
          <a:p>
            <a:r>
              <a:rPr lang="en-US"/>
              <a:t>The NLC reduces administrative headaches for nurses</a:t>
            </a:r>
          </a:p>
          <a:p>
            <a:pPr lvl="1"/>
            <a:r>
              <a:rPr lang="en-US"/>
              <a:t>No need to obtain, hold, and renew multiple single-state licenses</a:t>
            </a:r>
          </a:p>
          <a:p>
            <a:pPr lvl="1"/>
            <a:r>
              <a:rPr lang="en-US"/>
              <a:t>Eliminates waiting time for license approval</a:t>
            </a:r>
          </a:p>
          <a:p>
            <a:pPr lvl="1"/>
            <a:endParaRPr lang="en-US"/>
          </a:p>
        </p:txBody>
      </p:sp>
      <p:sp>
        <p:nvSpPr>
          <p:cNvPr id="4" name="Slide Number Placeholder 3">
            <a:extLst>
              <a:ext uri="{FF2B5EF4-FFF2-40B4-BE49-F238E27FC236}">
                <a16:creationId xmlns:a16="http://schemas.microsoft.com/office/drawing/2014/main" id="{4765DDA6-63A5-118F-4770-7ADA18561F24}"/>
              </a:ext>
            </a:extLst>
          </p:cNvPr>
          <p:cNvSpPr>
            <a:spLocks noGrp="1"/>
          </p:cNvSpPr>
          <p:nvPr>
            <p:ph type="sldNum" sz="quarter" idx="12"/>
          </p:nvPr>
        </p:nvSpPr>
        <p:spPr/>
        <p:txBody>
          <a:bodyPr/>
          <a:lstStyle/>
          <a:p>
            <a:fld id="{8714DED2-B1EC-6147-B456-F9ACDB7AB9E8}" type="slidenum">
              <a:rPr lang="en-US" smtClean="0"/>
              <a:t>13</a:t>
            </a:fld>
            <a:endParaRPr lang="en-US"/>
          </a:p>
        </p:txBody>
      </p:sp>
    </p:spTree>
    <p:extLst>
      <p:ext uri="{BB962C8B-B14F-4D97-AF65-F5344CB8AC3E}">
        <p14:creationId xmlns:p14="http://schemas.microsoft.com/office/powerpoint/2010/main" val="6379223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DEE6C-624F-4835-43EF-6605C1D3E0CF}"/>
              </a:ext>
            </a:extLst>
          </p:cNvPr>
          <p:cNvSpPr>
            <a:spLocks noGrp="1"/>
          </p:cNvSpPr>
          <p:nvPr>
            <p:ph type="title"/>
          </p:nvPr>
        </p:nvSpPr>
        <p:spPr/>
        <p:txBody>
          <a:bodyPr>
            <a:noAutofit/>
          </a:bodyPr>
          <a:lstStyle/>
          <a:p>
            <a:r>
              <a:rPr lang="en-US" sz="4300"/>
              <a:t>Interstate Facilities and Workforce Flexibility</a:t>
            </a:r>
          </a:p>
        </p:txBody>
      </p:sp>
      <p:sp>
        <p:nvSpPr>
          <p:cNvPr id="3" name="Content Placeholder 2">
            <a:extLst>
              <a:ext uri="{FF2B5EF4-FFF2-40B4-BE49-F238E27FC236}">
                <a16:creationId xmlns:a16="http://schemas.microsoft.com/office/drawing/2014/main" id="{61F27CB6-4103-C161-E120-540FF3D8A349}"/>
              </a:ext>
            </a:extLst>
          </p:cNvPr>
          <p:cNvSpPr>
            <a:spLocks noGrp="1"/>
          </p:cNvSpPr>
          <p:nvPr>
            <p:ph idx="1"/>
          </p:nvPr>
        </p:nvSpPr>
        <p:spPr/>
        <p:txBody>
          <a:bodyPr/>
          <a:lstStyle/>
          <a:p>
            <a:r>
              <a:rPr lang="en-US"/>
              <a:t>Capability to meet acute needs with existing staff</a:t>
            </a:r>
          </a:p>
          <a:p>
            <a:pPr lvl="1"/>
            <a:r>
              <a:rPr lang="en-US"/>
              <a:t>E.g., addressing short-term vacancies or responding to surges</a:t>
            </a:r>
          </a:p>
          <a:p>
            <a:r>
              <a:rPr lang="en-US"/>
              <a:t>Flexibility for staff to work across facility locations</a:t>
            </a:r>
          </a:p>
          <a:p>
            <a:pPr lvl="1"/>
            <a:r>
              <a:rPr lang="en-US"/>
              <a:t>E.g., helping meet patients where they are</a:t>
            </a:r>
          </a:p>
          <a:p>
            <a:r>
              <a:rPr lang="en-US"/>
              <a:t>Ability for staff to begin work immediately upon arrival</a:t>
            </a:r>
          </a:p>
          <a:p>
            <a:pPr lvl="1"/>
            <a:r>
              <a:rPr lang="en-US"/>
              <a:t>Eliminates waiting time for license approval</a:t>
            </a:r>
          </a:p>
          <a:p>
            <a:pPr lvl="1"/>
            <a:endParaRPr lang="en-US"/>
          </a:p>
          <a:p>
            <a:pPr lvl="1"/>
            <a:endParaRPr lang="en-US"/>
          </a:p>
        </p:txBody>
      </p:sp>
      <p:sp>
        <p:nvSpPr>
          <p:cNvPr id="4" name="Slide Number Placeholder 3">
            <a:extLst>
              <a:ext uri="{FF2B5EF4-FFF2-40B4-BE49-F238E27FC236}">
                <a16:creationId xmlns:a16="http://schemas.microsoft.com/office/drawing/2014/main" id="{D264CB60-61AA-EAF6-E2DE-2E41629C1ED7}"/>
              </a:ext>
            </a:extLst>
          </p:cNvPr>
          <p:cNvSpPr>
            <a:spLocks noGrp="1"/>
          </p:cNvSpPr>
          <p:nvPr>
            <p:ph type="sldNum" sz="quarter" idx="12"/>
          </p:nvPr>
        </p:nvSpPr>
        <p:spPr/>
        <p:txBody>
          <a:bodyPr/>
          <a:lstStyle/>
          <a:p>
            <a:fld id="{8714DED2-B1EC-6147-B456-F9ACDB7AB9E8}" type="slidenum">
              <a:rPr lang="en-US" smtClean="0"/>
              <a:t>14</a:t>
            </a:fld>
            <a:endParaRPr lang="en-US"/>
          </a:p>
        </p:txBody>
      </p:sp>
    </p:spTree>
    <p:extLst>
      <p:ext uri="{BB962C8B-B14F-4D97-AF65-F5344CB8AC3E}">
        <p14:creationId xmlns:p14="http://schemas.microsoft.com/office/powerpoint/2010/main" val="21225039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10894-8A04-4B19-067C-64CEF20A7E58}"/>
              </a:ext>
            </a:extLst>
          </p:cNvPr>
          <p:cNvSpPr>
            <a:spLocks noGrp="1"/>
          </p:cNvSpPr>
          <p:nvPr>
            <p:ph type="title"/>
          </p:nvPr>
        </p:nvSpPr>
        <p:spPr/>
        <p:txBody>
          <a:bodyPr/>
          <a:lstStyle/>
          <a:p>
            <a:r>
              <a:rPr lang="en-US"/>
              <a:t>Disaster Relief</a:t>
            </a:r>
          </a:p>
        </p:txBody>
      </p:sp>
      <p:sp>
        <p:nvSpPr>
          <p:cNvPr id="3" name="Content Placeholder 2">
            <a:extLst>
              <a:ext uri="{FF2B5EF4-FFF2-40B4-BE49-F238E27FC236}">
                <a16:creationId xmlns:a16="http://schemas.microsoft.com/office/drawing/2014/main" id="{C5412BD6-5467-6BFD-9DDC-BABA5588F482}"/>
              </a:ext>
            </a:extLst>
          </p:cNvPr>
          <p:cNvSpPr>
            <a:spLocks noGrp="1"/>
          </p:cNvSpPr>
          <p:nvPr>
            <p:ph idx="1"/>
          </p:nvPr>
        </p:nvSpPr>
        <p:spPr/>
        <p:txBody>
          <a:bodyPr/>
          <a:lstStyle/>
          <a:p>
            <a:r>
              <a:rPr lang="en-US"/>
              <a:t>Nurses can cross state lines immediately to provide care during times of crisis, without waiting for a declaration of emergency</a:t>
            </a:r>
          </a:p>
          <a:p>
            <a:pPr lvl="1"/>
            <a:r>
              <a:rPr lang="en-US"/>
              <a:t>Reduced administrative burden to license and vet incoming nurses</a:t>
            </a:r>
          </a:p>
          <a:p>
            <a:pPr lvl="1"/>
            <a:r>
              <a:rPr lang="en-US"/>
              <a:t>Streamlined regulatory environment, not relying on piecemeal executive orders</a:t>
            </a:r>
          </a:p>
          <a:p>
            <a:pPr lvl="1"/>
            <a:r>
              <a:rPr lang="en-US"/>
              <a:t>Increased ability for nurses to provide care where it is needed </a:t>
            </a:r>
          </a:p>
        </p:txBody>
      </p:sp>
      <p:sp>
        <p:nvSpPr>
          <p:cNvPr id="4" name="Slide Number Placeholder 3">
            <a:extLst>
              <a:ext uri="{FF2B5EF4-FFF2-40B4-BE49-F238E27FC236}">
                <a16:creationId xmlns:a16="http://schemas.microsoft.com/office/drawing/2014/main" id="{32CA181B-812C-104D-D865-1A2FA13F5C1B}"/>
              </a:ext>
            </a:extLst>
          </p:cNvPr>
          <p:cNvSpPr>
            <a:spLocks noGrp="1"/>
          </p:cNvSpPr>
          <p:nvPr>
            <p:ph type="sldNum" sz="quarter" idx="12"/>
          </p:nvPr>
        </p:nvSpPr>
        <p:spPr/>
        <p:txBody>
          <a:bodyPr/>
          <a:lstStyle/>
          <a:p>
            <a:fld id="{8714DED2-B1EC-6147-B456-F9ACDB7AB9E8}" type="slidenum">
              <a:rPr lang="en-US" smtClean="0"/>
              <a:t>15</a:t>
            </a:fld>
            <a:endParaRPr lang="en-US"/>
          </a:p>
        </p:txBody>
      </p:sp>
    </p:spTree>
    <p:extLst>
      <p:ext uri="{BB962C8B-B14F-4D97-AF65-F5344CB8AC3E}">
        <p14:creationId xmlns:p14="http://schemas.microsoft.com/office/powerpoint/2010/main" val="41486573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3A44B-68FC-7582-CA99-6DE6C7D71ED2}"/>
              </a:ext>
            </a:extLst>
          </p:cNvPr>
          <p:cNvSpPr>
            <a:spLocks noGrp="1"/>
          </p:cNvSpPr>
          <p:nvPr>
            <p:ph type="title"/>
          </p:nvPr>
        </p:nvSpPr>
        <p:spPr/>
        <p:txBody>
          <a:bodyPr/>
          <a:lstStyle/>
          <a:p>
            <a:r>
              <a:rPr lang="en-US"/>
              <a:t>Patient Access to Care</a:t>
            </a:r>
          </a:p>
        </p:txBody>
      </p:sp>
      <p:sp>
        <p:nvSpPr>
          <p:cNvPr id="3" name="Content Placeholder 2">
            <a:extLst>
              <a:ext uri="{FF2B5EF4-FFF2-40B4-BE49-F238E27FC236}">
                <a16:creationId xmlns:a16="http://schemas.microsoft.com/office/drawing/2014/main" id="{2CB92C28-B7AD-D29A-EF2C-DD1C7CA58AB3}"/>
              </a:ext>
            </a:extLst>
          </p:cNvPr>
          <p:cNvSpPr>
            <a:spLocks noGrp="1"/>
          </p:cNvSpPr>
          <p:nvPr>
            <p:ph idx="1"/>
          </p:nvPr>
        </p:nvSpPr>
        <p:spPr/>
        <p:txBody>
          <a:bodyPr>
            <a:normAutofit lnSpcReduction="10000"/>
          </a:bodyPr>
          <a:lstStyle/>
          <a:p>
            <a:r>
              <a:rPr lang="en-US"/>
              <a:t>Expands access to nursing care across the country</a:t>
            </a:r>
          </a:p>
          <a:p>
            <a:pPr lvl="1"/>
            <a:r>
              <a:rPr lang="en-US"/>
              <a:t>Essential for the health of underserved communities</a:t>
            </a:r>
          </a:p>
          <a:p>
            <a:r>
              <a:rPr lang="en-US"/>
              <a:t>American Association for Retired Persons (AARP)</a:t>
            </a:r>
          </a:p>
          <a:p>
            <a:pPr lvl="1"/>
            <a:r>
              <a:rPr lang="en-US"/>
              <a:t>Enables seniors to seek care in the manner that meets their lifestyle needs</a:t>
            </a:r>
          </a:p>
          <a:p>
            <a:r>
              <a:rPr lang="en-US"/>
              <a:t>Case Management Society of America (CMSA)</a:t>
            </a:r>
          </a:p>
          <a:p>
            <a:pPr lvl="1"/>
            <a:r>
              <a:rPr lang="en-US"/>
              <a:t>Enables nurse case managers to coordinate care for patients regardless of their location while ensuring they are appropriately licensed</a:t>
            </a:r>
          </a:p>
        </p:txBody>
      </p:sp>
      <p:sp>
        <p:nvSpPr>
          <p:cNvPr id="4" name="Slide Number Placeholder 3">
            <a:extLst>
              <a:ext uri="{FF2B5EF4-FFF2-40B4-BE49-F238E27FC236}">
                <a16:creationId xmlns:a16="http://schemas.microsoft.com/office/drawing/2014/main" id="{911EBE90-FDE6-3171-0470-1758E4CE2649}"/>
              </a:ext>
            </a:extLst>
          </p:cNvPr>
          <p:cNvSpPr>
            <a:spLocks noGrp="1"/>
          </p:cNvSpPr>
          <p:nvPr>
            <p:ph type="sldNum" sz="quarter" idx="12"/>
          </p:nvPr>
        </p:nvSpPr>
        <p:spPr/>
        <p:txBody>
          <a:bodyPr/>
          <a:lstStyle/>
          <a:p>
            <a:fld id="{8714DED2-B1EC-6147-B456-F9ACDB7AB9E8}" type="slidenum">
              <a:rPr lang="en-US" smtClean="0"/>
              <a:t>16</a:t>
            </a:fld>
            <a:endParaRPr lang="en-US"/>
          </a:p>
        </p:txBody>
      </p:sp>
    </p:spTree>
    <p:extLst>
      <p:ext uri="{BB962C8B-B14F-4D97-AF65-F5344CB8AC3E}">
        <p14:creationId xmlns:p14="http://schemas.microsoft.com/office/powerpoint/2010/main" val="1692094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ECA6A-B0AE-3598-DD27-D633A8BB8D4A}"/>
              </a:ext>
            </a:extLst>
          </p:cNvPr>
          <p:cNvSpPr>
            <a:spLocks noGrp="1"/>
          </p:cNvSpPr>
          <p:nvPr>
            <p:ph type="title"/>
          </p:nvPr>
        </p:nvSpPr>
        <p:spPr>
          <a:xfrm>
            <a:off x="609600" y="275167"/>
            <a:ext cx="10972800" cy="1143000"/>
          </a:xfrm>
        </p:spPr>
        <p:txBody>
          <a:bodyPr anchor="ctr">
            <a:normAutofit/>
          </a:bodyPr>
          <a:lstStyle/>
          <a:p>
            <a:r>
              <a:rPr lang="en-US"/>
              <a:t>Diverse Coalition of Support</a:t>
            </a:r>
          </a:p>
        </p:txBody>
      </p:sp>
      <p:sp>
        <p:nvSpPr>
          <p:cNvPr id="11" name="Text Placeholder 2">
            <a:extLst>
              <a:ext uri="{FF2B5EF4-FFF2-40B4-BE49-F238E27FC236}">
                <a16:creationId xmlns:a16="http://schemas.microsoft.com/office/drawing/2014/main" id="{6AB1A151-2637-1F84-3981-1D95585BC141}"/>
              </a:ext>
            </a:extLst>
          </p:cNvPr>
          <p:cNvSpPr>
            <a:spLocks noGrp="1"/>
          </p:cNvSpPr>
          <p:nvPr>
            <p:ph type="body" idx="1"/>
          </p:nvPr>
        </p:nvSpPr>
        <p:spPr>
          <a:xfrm>
            <a:off x="609600" y="1534585"/>
            <a:ext cx="5386917" cy="641349"/>
          </a:xfrm>
        </p:spPr>
        <p:txBody>
          <a:bodyPr/>
          <a:lstStyle/>
          <a:p>
            <a:r>
              <a:rPr lang="en-US"/>
              <a:t>In Alaska…</a:t>
            </a:r>
          </a:p>
        </p:txBody>
      </p:sp>
      <p:sp>
        <p:nvSpPr>
          <p:cNvPr id="13" name="Content Placeholder 3">
            <a:extLst>
              <a:ext uri="{FF2B5EF4-FFF2-40B4-BE49-F238E27FC236}">
                <a16:creationId xmlns:a16="http://schemas.microsoft.com/office/drawing/2014/main" id="{2F78DA97-4FA7-79B0-D512-2789DCD0FAD5}"/>
              </a:ext>
            </a:extLst>
          </p:cNvPr>
          <p:cNvSpPr>
            <a:spLocks noGrp="1"/>
          </p:cNvSpPr>
          <p:nvPr>
            <p:ph sz="half" idx="2"/>
          </p:nvPr>
        </p:nvSpPr>
        <p:spPr>
          <a:xfrm>
            <a:off x="609600" y="2175934"/>
            <a:ext cx="5386917" cy="3949700"/>
          </a:xfrm>
        </p:spPr>
        <p:txBody>
          <a:bodyPr>
            <a:normAutofit fontScale="92500" lnSpcReduction="10000"/>
          </a:bodyPr>
          <a:lstStyle/>
          <a:p>
            <a:r>
              <a:rPr lang="en-US" b="1"/>
              <a:t>Tribal</a:t>
            </a:r>
          </a:p>
          <a:p>
            <a:pPr lvl="1"/>
            <a:r>
              <a:rPr lang="en-US"/>
              <a:t>Alaska Native Tribal Health Consortium</a:t>
            </a:r>
          </a:p>
          <a:p>
            <a:pPr lvl="1"/>
            <a:r>
              <a:rPr lang="en-US"/>
              <a:t>Alaska Native Medical Center</a:t>
            </a:r>
            <a:endParaRPr lang="en-US" b="1"/>
          </a:p>
          <a:p>
            <a:r>
              <a:rPr lang="en-US" b="1"/>
              <a:t>Business &amp; Local Government</a:t>
            </a:r>
          </a:p>
          <a:p>
            <a:pPr lvl="1"/>
            <a:r>
              <a:rPr lang="en-US"/>
              <a:t>Alaska Chamber of Commerce</a:t>
            </a:r>
          </a:p>
          <a:p>
            <a:pPr lvl="1"/>
            <a:r>
              <a:rPr lang="en-US"/>
              <a:t>Alaska Department of Commerce</a:t>
            </a:r>
          </a:p>
          <a:p>
            <a:r>
              <a:rPr lang="en-US" b="1"/>
              <a:t>Public Health</a:t>
            </a:r>
          </a:p>
          <a:p>
            <a:pPr lvl="1"/>
            <a:r>
              <a:rPr lang="en-US"/>
              <a:t>Alaska Public Health Association</a:t>
            </a:r>
          </a:p>
          <a:p>
            <a:r>
              <a:rPr lang="en-US" b="1"/>
              <a:t>Payers</a:t>
            </a:r>
          </a:p>
          <a:p>
            <a:pPr lvl="1"/>
            <a:r>
              <a:rPr lang="en-US" err="1"/>
              <a:t>Premera</a:t>
            </a:r>
            <a:r>
              <a:rPr lang="en-US"/>
              <a:t> Blue Cross Blue Shield Alaska</a:t>
            </a:r>
          </a:p>
          <a:p>
            <a:pPr lvl="1"/>
            <a:endParaRPr lang="en-US" b="1"/>
          </a:p>
          <a:p>
            <a:pPr lvl="1"/>
            <a:endParaRPr lang="en-US" b="1"/>
          </a:p>
          <a:p>
            <a:pPr marL="457200" lvl="1" indent="0">
              <a:buNone/>
            </a:pPr>
            <a:endParaRPr lang="en-US"/>
          </a:p>
        </p:txBody>
      </p:sp>
      <p:sp>
        <p:nvSpPr>
          <p:cNvPr id="15" name="Text Placeholder 4">
            <a:extLst>
              <a:ext uri="{FF2B5EF4-FFF2-40B4-BE49-F238E27FC236}">
                <a16:creationId xmlns:a16="http://schemas.microsoft.com/office/drawing/2014/main" id="{8B28FB26-818E-A9BE-B06B-3977113D0D05}"/>
              </a:ext>
            </a:extLst>
          </p:cNvPr>
          <p:cNvSpPr>
            <a:spLocks noGrp="1"/>
          </p:cNvSpPr>
          <p:nvPr>
            <p:ph type="body" sz="quarter" idx="3"/>
          </p:nvPr>
        </p:nvSpPr>
        <p:spPr>
          <a:xfrm>
            <a:off x="6193369" y="1534585"/>
            <a:ext cx="5389033" cy="641349"/>
          </a:xfrm>
        </p:spPr>
        <p:txBody>
          <a:bodyPr/>
          <a:lstStyle/>
          <a:p>
            <a:endParaRPr lang="en-US"/>
          </a:p>
        </p:txBody>
      </p:sp>
      <p:sp>
        <p:nvSpPr>
          <p:cNvPr id="17" name="Content Placeholder 5">
            <a:extLst>
              <a:ext uri="{FF2B5EF4-FFF2-40B4-BE49-F238E27FC236}">
                <a16:creationId xmlns:a16="http://schemas.microsoft.com/office/drawing/2014/main" id="{711A74FE-3299-5A13-2188-CF080C899B88}"/>
              </a:ext>
            </a:extLst>
          </p:cNvPr>
          <p:cNvSpPr>
            <a:spLocks noGrp="1"/>
          </p:cNvSpPr>
          <p:nvPr>
            <p:ph sz="quarter" idx="4"/>
          </p:nvPr>
        </p:nvSpPr>
        <p:spPr>
          <a:xfrm>
            <a:off x="6193369" y="2175934"/>
            <a:ext cx="5389033" cy="3949700"/>
          </a:xfrm>
        </p:spPr>
        <p:txBody>
          <a:bodyPr>
            <a:normAutofit fontScale="92500" lnSpcReduction="10000"/>
          </a:bodyPr>
          <a:lstStyle/>
          <a:p>
            <a:r>
              <a:rPr lang="en-US" b="1"/>
              <a:t>Professional Associations</a:t>
            </a:r>
          </a:p>
          <a:p>
            <a:pPr lvl="1"/>
            <a:r>
              <a:rPr lang="en-US"/>
              <a:t>Alaska APRN Alliance</a:t>
            </a:r>
          </a:p>
          <a:p>
            <a:pPr lvl="1"/>
            <a:r>
              <a:rPr lang="en-US"/>
              <a:t>Alaska State Medical Association</a:t>
            </a:r>
          </a:p>
          <a:p>
            <a:r>
              <a:rPr lang="en-US" b="1"/>
              <a:t>Nursing Schools</a:t>
            </a:r>
          </a:p>
          <a:p>
            <a:pPr lvl="1"/>
            <a:r>
              <a:rPr lang="en-US"/>
              <a:t>Alaska Pacific University School of Nursing</a:t>
            </a:r>
          </a:p>
          <a:p>
            <a:r>
              <a:rPr lang="en-US" b="1"/>
              <a:t>Specialty Home &amp; Community Services</a:t>
            </a:r>
          </a:p>
          <a:p>
            <a:pPr lvl="1"/>
            <a:r>
              <a:rPr lang="en-US"/>
              <a:t>Alaska Association on Developmental Disabilities</a:t>
            </a:r>
          </a:p>
          <a:p>
            <a:r>
              <a:rPr lang="en-US" b="1"/>
              <a:t>Aging Population </a:t>
            </a:r>
          </a:p>
          <a:p>
            <a:pPr lvl="1"/>
            <a:r>
              <a:rPr lang="en-US"/>
              <a:t>Alzheimer’s Resource of Alaska</a:t>
            </a:r>
          </a:p>
        </p:txBody>
      </p:sp>
      <p:sp>
        <p:nvSpPr>
          <p:cNvPr id="4" name="Slide Number Placeholder 3">
            <a:extLst>
              <a:ext uri="{FF2B5EF4-FFF2-40B4-BE49-F238E27FC236}">
                <a16:creationId xmlns:a16="http://schemas.microsoft.com/office/drawing/2014/main" id="{451AE12D-0518-86BF-E19E-99BF9B8CC5F5}"/>
              </a:ext>
            </a:extLst>
          </p:cNvPr>
          <p:cNvSpPr>
            <a:spLocks noGrp="1"/>
          </p:cNvSpPr>
          <p:nvPr>
            <p:ph type="sldNum" sz="quarter" idx="12"/>
          </p:nvPr>
        </p:nvSpPr>
        <p:spPr>
          <a:xfrm>
            <a:off x="8737600" y="6356352"/>
            <a:ext cx="2844800" cy="366183"/>
          </a:xfrm>
        </p:spPr>
        <p:txBody>
          <a:bodyPr>
            <a:normAutofit/>
          </a:bodyPr>
          <a:lstStyle/>
          <a:p>
            <a:pPr>
              <a:spcAft>
                <a:spcPts val="600"/>
              </a:spcAft>
            </a:pPr>
            <a:fld id="{8714DED2-B1EC-6147-B456-F9ACDB7AB9E8}" type="slidenum">
              <a:rPr lang="en-US" smtClean="0"/>
              <a:pPr>
                <a:spcAft>
                  <a:spcPts val="600"/>
                </a:spcAft>
              </a:pPr>
              <a:t>17</a:t>
            </a:fld>
            <a:endParaRPr lang="en-US"/>
          </a:p>
        </p:txBody>
      </p:sp>
    </p:spTree>
    <p:extLst>
      <p:ext uri="{BB962C8B-B14F-4D97-AF65-F5344CB8AC3E}">
        <p14:creationId xmlns:p14="http://schemas.microsoft.com/office/powerpoint/2010/main" val="9700725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40740-F333-FD4C-8457-9F2F5B75388C}"/>
              </a:ext>
            </a:extLst>
          </p:cNvPr>
          <p:cNvSpPr>
            <a:spLocks noGrp="1"/>
          </p:cNvSpPr>
          <p:nvPr>
            <p:ph type="title"/>
          </p:nvPr>
        </p:nvSpPr>
        <p:spPr/>
        <p:txBody>
          <a:bodyPr/>
          <a:lstStyle/>
          <a:p>
            <a:r>
              <a:rPr lang="en-US"/>
              <a:t>Current status</a:t>
            </a:r>
          </a:p>
        </p:txBody>
      </p:sp>
      <p:sp>
        <p:nvSpPr>
          <p:cNvPr id="3" name="Text Placeholder 2">
            <a:extLst>
              <a:ext uri="{FF2B5EF4-FFF2-40B4-BE49-F238E27FC236}">
                <a16:creationId xmlns:a16="http://schemas.microsoft.com/office/drawing/2014/main" id="{69F34819-5E10-5C93-CE7D-2FEDFD16D99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632E7EB-67EE-9317-C91F-094FF0698352}"/>
              </a:ext>
            </a:extLst>
          </p:cNvPr>
          <p:cNvSpPr>
            <a:spLocks noGrp="1"/>
          </p:cNvSpPr>
          <p:nvPr>
            <p:ph type="sldNum" sz="quarter" idx="12"/>
          </p:nvPr>
        </p:nvSpPr>
        <p:spPr/>
        <p:txBody>
          <a:bodyPr/>
          <a:lstStyle/>
          <a:p>
            <a:fld id="{8714DED2-B1EC-6147-B456-F9ACDB7AB9E8}" type="slidenum">
              <a:rPr lang="en-US" smtClean="0"/>
              <a:t>18</a:t>
            </a:fld>
            <a:endParaRPr lang="en-US"/>
          </a:p>
        </p:txBody>
      </p:sp>
    </p:spTree>
    <p:extLst>
      <p:ext uri="{BB962C8B-B14F-4D97-AF65-F5344CB8AC3E}">
        <p14:creationId xmlns:p14="http://schemas.microsoft.com/office/powerpoint/2010/main" val="11735689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map of the united states&#10;&#10;Description automatically generated">
            <a:extLst>
              <a:ext uri="{FF2B5EF4-FFF2-40B4-BE49-F238E27FC236}">
                <a16:creationId xmlns:a16="http://schemas.microsoft.com/office/drawing/2014/main" id="{EEEF338B-B94B-40F4-5F69-631825786B06}"/>
              </a:ext>
            </a:extLst>
          </p:cNvPr>
          <p:cNvPicPr>
            <a:picLocks noGrp="1" noChangeAspect="1"/>
          </p:cNvPicPr>
          <p:nvPr>
            <p:ph idx="1"/>
          </p:nvPr>
        </p:nvPicPr>
        <p:blipFill>
          <a:blip r:embed="rId2"/>
          <a:stretch>
            <a:fillRect/>
          </a:stretch>
        </p:blipFill>
        <p:spPr>
          <a:xfrm>
            <a:off x="3428573" y="581054"/>
            <a:ext cx="8763427" cy="5190460"/>
          </a:xfrm>
        </p:spPr>
      </p:pic>
      <p:sp>
        <p:nvSpPr>
          <p:cNvPr id="4" name="Slide Number Placeholder 3">
            <a:extLst>
              <a:ext uri="{FF2B5EF4-FFF2-40B4-BE49-F238E27FC236}">
                <a16:creationId xmlns:a16="http://schemas.microsoft.com/office/drawing/2014/main" id="{7C7B26EA-A0D7-DBB9-BD94-ABBA434DF2B0}"/>
              </a:ext>
            </a:extLst>
          </p:cNvPr>
          <p:cNvSpPr>
            <a:spLocks noGrp="1"/>
          </p:cNvSpPr>
          <p:nvPr>
            <p:ph type="sldNum" sz="quarter" idx="12"/>
          </p:nvPr>
        </p:nvSpPr>
        <p:spPr/>
        <p:txBody>
          <a:bodyPr/>
          <a:lstStyle/>
          <a:p>
            <a:fld id="{8714DED2-B1EC-6147-B456-F9ACDB7AB9E8}" type="slidenum">
              <a:rPr lang="en-US" smtClean="0"/>
              <a:t>19</a:t>
            </a:fld>
            <a:endParaRPr lang="en-US"/>
          </a:p>
        </p:txBody>
      </p:sp>
      <p:sp>
        <p:nvSpPr>
          <p:cNvPr id="7" name="TextBox 6">
            <a:extLst>
              <a:ext uri="{FF2B5EF4-FFF2-40B4-BE49-F238E27FC236}">
                <a16:creationId xmlns:a16="http://schemas.microsoft.com/office/drawing/2014/main" id="{B7EF598F-84DD-820B-1E34-8334BF304F98}"/>
              </a:ext>
            </a:extLst>
          </p:cNvPr>
          <p:cNvSpPr txBox="1"/>
          <p:nvPr/>
        </p:nvSpPr>
        <p:spPr>
          <a:xfrm>
            <a:off x="416137" y="991071"/>
            <a:ext cx="2709836" cy="3970318"/>
          </a:xfrm>
          <a:prstGeom prst="rect">
            <a:avLst/>
          </a:prstGeom>
          <a:noFill/>
        </p:spPr>
        <p:txBody>
          <a:bodyPr wrap="square" rtlCol="0">
            <a:spAutoFit/>
          </a:bodyPr>
          <a:lstStyle/>
          <a:p>
            <a:r>
              <a:rPr lang="en-US" b="1">
                <a:latin typeface="Arial" panose="020B0604020202020204" pitchFamily="34" charset="0"/>
                <a:cs typeface="Arial" panose="020B0604020202020204" pitchFamily="34" charset="0"/>
              </a:rPr>
              <a:t>2023 Enactments:</a:t>
            </a:r>
          </a:p>
          <a:p>
            <a:pPr marL="285750" indent="-285750">
              <a:buFontTx/>
              <a:buChar char="-"/>
            </a:pPr>
            <a:r>
              <a:rPr lang="en-US">
                <a:latin typeface="Arial" panose="020B0604020202020204" pitchFamily="34" charset="0"/>
                <a:cs typeface="Arial" panose="020B0604020202020204" pitchFamily="34" charset="0"/>
              </a:rPr>
              <a:t>Washington State</a:t>
            </a:r>
          </a:p>
          <a:p>
            <a:endParaRPr lang="en-US" b="1">
              <a:latin typeface="Arial" panose="020B0604020202020204" pitchFamily="34" charset="0"/>
              <a:cs typeface="Arial" panose="020B0604020202020204" pitchFamily="34" charset="0"/>
            </a:endParaRPr>
          </a:p>
          <a:p>
            <a:r>
              <a:rPr lang="en-US" b="1">
                <a:latin typeface="Arial" panose="020B0604020202020204" pitchFamily="34" charset="0"/>
                <a:cs typeface="Arial" panose="020B0604020202020204" pitchFamily="34" charset="0"/>
              </a:rPr>
              <a:t>2023 Bills:</a:t>
            </a:r>
          </a:p>
          <a:p>
            <a:pPr marL="285750" indent="-285750">
              <a:buFontTx/>
              <a:buChar char="-"/>
            </a:pPr>
            <a:r>
              <a:rPr lang="en-US">
                <a:latin typeface="Arial" panose="020B0604020202020204" pitchFamily="34" charset="0"/>
                <a:cs typeface="Arial" panose="020B0604020202020204" pitchFamily="34" charset="0"/>
              </a:rPr>
              <a:t>Alaska</a:t>
            </a:r>
          </a:p>
          <a:p>
            <a:pPr marL="285750" indent="-285750">
              <a:buFontTx/>
              <a:buChar char="-"/>
            </a:pPr>
            <a:r>
              <a:rPr lang="en-US">
                <a:latin typeface="Arial" panose="020B0604020202020204" pitchFamily="34" charset="0"/>
                <a:cs typeface="Arial" panose="020B0604020202020204" pitchFamily="34" charset="0"/>
              </a:rPr>
              <a:t>Hawaii</a:t>
            </a:r>
          </a:p>
          <a:p>
            <a:pPr marL="285750" indent="-285750">
              <a:buFontTx/>
              <a:buChar char="-"/>
            </a:pPr>
            <a:r>
              <a:rPr lang="en-US">
                <a:latin typeface="Arial" panose="020B0604020202020204" pitchFamily="34" charset="0"/>
                <a:cs typeface="Arial" panose="020B0604020202020204" pitchFamily="34" charset="0"/>
              </a:rPr>
              <a:t>Illinois</a:t>
            </a:r>
          </a:p>
          <a:p>
            <a:pPr marL="285750" indent="-285750">
              <a:buFontTx/>
              <a:buChar char="-"/>
            </a:pPr>
            <a:r>
              <a:rPr lang="en-US">
                <a:latin typeface="Arial" panose="020B0604020202020204" pitchFamily="34" charset="0"/>
                <a:cs typeface="Arial" panose="020B0604020202020204" pitchFamily="34" charset="0"/>
              </a:rPr>
              <a:t>Massachusetts</a:t>
            </a:r>
          </a:p>
          <a:p>
            <a:pPr marL="285750" indent="-285750">
              <a:buFontTx/>
              <a:buChar char="-"/>
            </a:pPr>
            <a:r>
              <a:rPr lang="en-US">
                <a:latin typeface="Arial" panose="020B0604020202020204" pitchFamily="34" charset="0"/>
                <a:cs typeface="Arial" panose="020B0604020202020204" pitchFamily="34" charset="0"/>
              </a:rPr>
              <a:t>Minnesota</a:t>
            </a:r>
          </a:p>
          <a:p>
            <a:pPr marL="285750" indent="-285750">
              <a:buFontTx/>
              <a:buChar char="-"/>
            </a:pPr>
            <a:r>
              <a:rPr lang="en-US">
                <a:latin typeface="Arial" panose="020B0604020202020204" pitchFamily="34" charset="0"/>
                <a:cs typeface="Arial" panose="020B0604020202020204" pitchFamily="34" charset="0"/>
              </a:rPr>
              <a:t>Nevada</a:t>
            </a:r>
          </a:p>
          <a:p>
            <a:pPr marL="285750" indent="-285750">
              <a:buFontTx/>
              <a:buChar char="-"/>
            </a:pPr>
            <a:r>
              <a:rPr lang="en-US">
                <a:latin typeface="Arial" panose="020B0604020202020204" pitchFamily="34" charset="0"/>
                <a:cs typeface="Arial" panose="020B0604020202020204" pitchFamily="34" charset="0"/>
              </a:rPr>
              <a:t>New York</a:t>
            </a:r>
          </a:p>
          <a:p>
            <a:pPr marL="285750" indent="-285750">
              <a:buFontTx/>
              <a:buChar char="-"/>
            </a:pPr>
            <a:r>
              <a:rPr lang="en-US">
                <a:latin typeface="Arial" panose="020B0604020202020204" pitchFamily="34" charset="0"/>
                <a:cs typeface="Arial" panose="020B0604020202020204" pitchFamily="34" charset="0"/>
              </a:rPr>
              <a:t>Oregon</a:t>
            </a:r>
          </a:p>
          <a:p>
            <a:pPr marL="285750" indent="-285750">
              <a:buFontTx/>
              <a:buChar char="-"/>
            </a:pPr>
            <a:r>
              <a:rPr lang="en-US">
                <a:latin typeface="Arial" panose="020B0604020202020204" pitchFamily="34" charset="0"/>
                <a:cs typeface="Arial" panose="020B0604020202020204" pitchFamily="34" charset="0"/>
              </a:rPr>
              <a:t>Rhode Island</a:t>
            </a:r>
          </a:p>
          <a:p>
            <a:endParaRPr lang="en-US"/>
          </a:p>
        </p:txBody>
      </p:sp>
    </p:spTree>
    <p:extLst>
      <p:ext uri="{BB962C8B-B14F-4D97-AF65-F5344CB8AC3E}">
        <p14:creationId xmlns:p14="http://schemas.microsoft.com/office/powerpoint/2010/main" val="19503337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5EFED-A88E-87CF-5CD0-7821D5FC7390}"/>
              </a:ext>
            </a:extLst>
          </p:cNvPr>
          <p:cNvSpPr>
            <a:spLocks noGrp="1"/>
          </p:cNvSpPr>
          <p:nvPr>
            <p:ph type="title"/>
          </p:nvPr>
        </p:nvSpPr>
        <p:spPr/>
        <p:txBody>
          <a:bodyPr/>
          <a:lstStyle/>
          <a:p>
            <a:r>
              <a:rPr lang="en-US"/>
              <a:t>Overview</a:t>
            </a:r>
          </a:p>
        </p:txBody>
      </p:sp>
      <p:sp>
        <p:nvSpPr>
          <p:cNvPr id="3" name="Content Placeholder 2">
            <a:extLst>
              <a:ext uri="{FF2B5EF4-FFF2-40B4-BE49-F238E27FC236}">
                <a16:creationId xmlns:a16="http://schemas.microsoft.com/office/drawing/2014/main" id="{42E01650-A386-0958-1AC3-94A9D57AC364}"/>
              </a:ext>
            </a:extLst>
          </p:cNvPr>
          <p:cNvSpPr>
            <a:spLocks noGrp="1"/>
          </p:cNvSpPr>
          <p:nvPr>
            <p:ph sz="half" idx="1"/>
          </p:nvPr>
        </p:nvSpPr>
        <p:spPr>
          <a:xfrm>
            <a:off x="609600" y="1333502"/>
            <a:ext cx="5384800" cy="4525433"/>
          </a:xfrm>
        </p:spPr>
        <p:txBody>
          <a:bodyPr>
            <a:normAutofit lnSpcReduction="10000"/>
          </a:bodyPr>
          <a:lstStyle/>
          <a:p>
            <a:r>
              <a:rPr lang="en-US"/>
              <a:t>The NLC Today</a:t>
            </a:r>
          </a:p>
          <a:p>
            <a:r>
              <a:rPr lang="en-US"/>
              <a:t>Operations</a:t>
            </a:r>
          </a:p>
          <a:p>
            <a:pPr lvl="1"/>
            <a:r>
              <a:rPr lang="en-US"/>
              <a:t>Obtaining a multistate license</a:t>
            </a:r>
          </a:p>
          <a:p>
            <a:pPr lvl="1"/>
            <a:r>
              <a:rPr lang="en-US"/>
              <a:t>Governance</a:t>
            </a:r>
          </a:p>
          <a:p>
            <a:pPr lvl="1"/>
            <a:r>
              <a:rPr lang="en-US"/>
              <a:t>Discipline</a:t>
            </a:r>
          </a:p>
          <a:p>
            <a:pPr lvl="1"/>
            <a:r>
              <a:rPr lang="en-US"/>
              <a:t>Workforce</a:t>
            </a:r>
          </a:p>
          <a:p>
            <a:pPr lvl="1"/>
            <a:r>
              <a:rPr lang="en-US"/>
              <a:t>Cost</a:t>
            </a:r>
          </a:p>
          <a:p>
            <a:r>
              <a:rPr lang="en-US"/>
              <a:t>Benefits</a:t>
            </a:r>
          </a:p>
          <a:p>
            <a:pPr lvl="1"/>
            <a:r>
              <a:rPr lang="en-US"/>
              <a:t>Telehealth</a:t>
            </a:r>
          </a:p>
          <a:p>
            <a:pPr lvl="1"/>
            <a:r>
              <a:rPr lang="en-US"/>
              <a:t>Cost and administrative savings</a:t>
            </a:r>
          </a:p>
          <a:p>
            <a:pPr lvl="1"/>
            <a:endParaRPr lang="en-US"/>
          </a:p>
        </p:txBody>
      </p:sp>
      <p:sp>
        <p:nvSpPr>
          <p:cNvPr id="5" name="Content Placeholder 4">
            <a:extLst>
              <a:ext uri="{FF2B5EF4-FFF2-40B4-BE49-F238E27FC236}">
                <a16:creationId xmlns:a16="http://schemas.microsoft.com/office/drawing/2014/main" id="{2CC6AF0B-D69A-36A2-4BE6-CA3E0C8A0A70}"/>
              </a:ext>
            </a:extLst>
          </p:cNvPr>
          <p:cNvSpPr>
            <a:spLocks noGrp="1"/>
          </p:cNvSpPr>
          <p:nvPr>
            <p:ph sz="half" idx="2"/>
          </p:nvPr>
        </p:nvSpPr>
        <p:spPr>
          <a:xfrm>
            <a:off x="6197600" y="1333502"/>
            <a:ext cx="5384800" cy="4525433"/>
          </a:xfrm>
        </p:spPr>
        <p:txBody>
          <a:bodyPr>
            <a:normAutofit lnSpcReduction="10000"/>
          </a:bodyPr>
          <a:lstStyle/>
          <a:p>
            <a:r>
              <a:rPr lang="en-US"/>
              <a:t>Benefits cont.</a:t>
            </a:r>
          </a:p>
          <a:p>
            <a:pPr lvl="1"/>
            <a:r>
              <a:rPr lang="en-US"/>
              <a:t>Facility flexibilities and workforce</a:t>
            </a:r>
          </a:p>
          <a:p>
            <a:pPr lvl="1"/>
            <a:r>
              <a:rPr lang="en-US"/>
              <a:t>Disasters</a:t>
            </a:r>
          </a:p>
          <a:p>
            <a:pPr lvl="1"/>
            <a:r>
              <a:rPr lang="en-US"/>
              <a:t>Patient access to care</a:t>
            </a:r>
          </a:p>
          <a:p>
            <a:pPr lvl="1"/>
            <a:r>
              <a:rPr lang="en-US"/>
              <a:t>Diverse coalition of support</a:t>
            </a:r>
          </a:p>
          <a:p>
            <a:r>
              <a:rPr lang="en-US"/>
              <a:t>Current Status</a:t>
            </a:r>
          </a:p>
          <a:p>
            <a:r>
              <a:rPr lang="en-US"/>
              <a:t>News</a:t>
            </a:r>
          </a:p>
          <a:p>
            <a:r>
              <a:rPr lang="en-US"/>
              <a:t>Q&amp;A</a:t>
            </a:r>
          </a:p>
        </p:txBody>
      </p:sp>
      <p:sp>
        <p:nvSpPr>
          <p:cNvPr id="4" name="Slide Number Placeholder 3">
            <a:extLst>
              <a:ext uri="{FF2B5EF4-FFF2-40B4-BE49-F238E27FC236}">
                <a16:creationId xmlns:a16="http://schemas.microsoft.com/office/drawing/2014/main" id="{B395E96B-C8A6-0BF8-0CE3-2DC8B0F17719}"/>
              </a:ext>
            </a:extLst>
          </p:cNvPr>
          <p:cNvSpPr>
            <a:spLocks noGrp="1"/>
          </p:cNvSpPr>
          <p:nvPr>
            <p:ph type="sldNum" sz="quarter" idx="12"/>
          </p:nvPr>
        </p:nvSpPr>
        <p:spPr/>
        <p:txBody>
          <a:bodyPr/>
          <a:lstStyle/>
          <a:p>
            <a:fld id="{1AEA754F-6914-4EC4-9208-CBD88C748664}" type="slidenum">
              <a:rPr lang="en-US" smtClean="0"/>
              <a:t>2</a:t>
            </a:fld>
            <a:endParaRPr lang="en-US"/>
          </a:p>
        </p:txBody>
      </p:sp>
    </p:spTree>
    <p:extLst>
      <p:ext uri="{BB962C8B-B14F-4D97-AF65-F5344CB8AC3E}">
        <p14:creationId xmlns:p14="http://schemas.microsoft.com/office/powerpoint/2010/main" val="30490414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A2178-CEFC-9FDE-7215-700086E87EA3}"/>
              </a:ext>
            </a:extLst>
          </p:cNvPr>
          <p:cNvSpPr>
            <a:spLocks noGrp="1"/>
          </p:cNvSpPr>
          <p:nvPr>
            <p:ph type="title"/>
          </p:nvPr>
        </p:nvSpPr>
        <p:spPr/>
        <p:txBody>
          <a:bodyPr>
            <a:normAutofit/>
          </a:bodyPr>
          <a:lstStyle/>
          <a:p>
            <a:r>
              <a:rPr lang="en-US"/>
              <a:t>Session Highlights</a:t>
            </a:r>
          </a:p>
        </p:txBody>
      </p:sp>
      <p:sp>
        <p:nvSpPr>
          <p:cNvPr id="3" name="Content Placeholder 2">
            <a:extLst>
              <a:ext uri="{FF2B5EF4-FFF2-40B4-BE49-F238E27FC236}">
                <a16:creationId xmlns:a16="http://schemas.microsoft.com/office/drawing/2014/main" id="{3D95C8F6-7905-B03C-AC29-70AFBAF17143}"/>
              </a:ext>
            </a:extLst>
          </p:cNvPr>
          <p:cNvSpPr>
            <a:spLocks noGrp="1"/>
          </p:cNvSpPr>
          <p:nvPr>
            <p:ph sz="half" idx="1"/>
          </p:nvPr>
        </p:nvSpPr>
        <p:spPr/>
        <p:txBody>
          <a:bodyPr/>
          <a:lstStyle/>
          <a:p>
            <a:r>
              <a:rPr lang="en-US"/>
              <a:t>Washington</a:t>
            </a:r>
          </a:p>
          <a:p>
            <a:pPr lvl="1"/>
            <a:r>
              <a:rPr lang="en-US"/>
              <a:t>NLC enactment in April</a:t>
            </a:r>
          </a:p>
          <a:p>
            <a:pPr lvl="1"/>
            <a:r>
              <a:rPr lang="en-US"/>
              <a:t>“(Opposed) None.”</a:t>
            </a:r>
          </a:p>
          <a:p>
            <a:pPr lvl="2"/>
            <a:r>
              <a:rPr lang="en-US"/>
              <a:t>House Bill Report SB 5499</a:t>
            </a:r>
          </a:p>
          <a:p>
            <a:pPr lvl="1"/>
            <a:r>
              <a:rPr lang="en-US"/>
              <a:t>WA becomes 40</a:t>
            </a:r>
            <a:r>
              <a:rPr lang="en-US" baseline="30000"/>
              <a:t>th</a:t>
            </a:r>
            <a:r>
              <a:rPr lang="en-US"/>
              <a:t> jurisdiction</a:t>
            </a:r>
          </a:p>
        </p:txBody>
      </p:sp>
      <p:pic>
        <p:nvPicPr>
          <p:cNvPr id="7" name="Content Placeholder 6" descr="A picture containing text, screenshot, font, number&#10;&#10;Description automatically generated">
            <a:extLst>
              <a:ext uri="{FF2B5EF4-FFF2-40B4-BE49-F238E27FC236}">
                <a16:creationId xmlns:a16="http://schemas.microsoft.com/office/drawing/2014/main" id="{31C59EFF-92BB-3788-47AC-80B0FEBB7B36}"/>
              </a:ext>
            </a:extLst>
          </p:cNvPr>
          <p:cNvPicPr>
            <a:picLocks noGrp="1" noChangeAspect="1"/>
          </p:cNvPicPr>
          <p:nvPr>
            <p:ph sz="half" idx="2"/>
          </p:nvPr>
        </p:nvPicPr>
        <p:blipFill>
          <a:blip r:embed="rId3"/>
          <a:stretch>
            <a:fillRect/>
          </a:stretch>
        </p:blipFill>
        <p:spPr>
          <a:xfrm>
            <a:off x="6515100" y="1259177"/>
            <a:ext cx="3359073" cy="4866458"/>
          </a:xfrm>
        </p:spPr>
      </p:pic>
      <p:sp>
        <p:nvSpPr>
          <p:cNvPr id="4" name="Slide Number Placeholder 3">
            <a:extLst>
              <a:ext uri="{FF2B5EF4-FFF2-40B4-BE49-F238E27FC236}">
                <a16:creationId xmlns:a16="http://schemas.microsoft.com/office/drawing/2014/main" id="{755607F6-7F9C-4DAA-EB74-B92BE1E410F2}"/>
              </a:ext>
            </a:extLst>
          </p:cNvPr>
          <p:cNvSpPr>
            <a:spLocks noGrp="1"/>
          </p:cNvSpPr>
          <p:nvPr>
            <p:ph type="sldNum" sz="quarter" idx="12"/>
          </p:nvPr>
        </p:nvSpPr>
        <p:spPr/>
        <p:txBody>
          <a:bodyPr/>
          <a:lstStyle/>
          <a:p>
            <a:fld id="{8714DED2-B1EC-6147-B456-F9ACDB7AB9E8}" type="slidenum">
              <a:rPr lang="en-US" smtClean="0"/>
              <a:t>20</a:t>
            </a:fld>
            <a:endParaRPr lang="en-US"/>
          </a:p>
        </p:txBody>
      </p:sp>
    </p:spTree>
    <p:extLst>
      <p:ext uri="{BB962C8B-B14F-4D97-AF65-F5344CB8AC3E}">
        <p14:creationId xmlns:p14="http://schemas.microsoft.com/office/powerpoint/2010/main" val="2915811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C587C-65CD-A223-78AB-78CA5E70010B}"/>
              </a:ext>
            </a:extLst>
          </p:cNvPr>
          <p:cNvSpPr>
            <a:spLocks noGrp="1"/>
          </p:cNvSpPr>
          <p:nvPr>
            <p:ph type="title"/>
          </p:nvPr>
        </p:nvSpPr>
        <p:spPr/>
        <p:txBody>
          <a:bodyPr/>
          <a:lstStyle/>
          <a:p>
            <a:r>
              <a:rPr lang="en-US"/>
              <a:t>Session Highlights</a:t>
            </a:r>
          </a:p>
        </p:txBody>
      </p:sp>
      <p:sp>
        <p:nvSpPr>
          <p:cNvPr id="3" name="Content Placeholder 2">
            <a:extLst>
              <a:ext uri="{FF2B5EF4-FFF2-40B4-BE49-F238E27FC236}">
                <a16:creationId xmlns:a16="http://schemas.microsoft.com/office/drawing/2014/main" id="{47D9521B-81D9-9BC0-6992-91EE88BDF54C}"/>
              </a:ext>
            </a:extLst>
          </p:cNvPr>
          <p:cNvSpPr>
            <a:spLocks noGrp="1"/>
          </p:cNvSpPr>
          <p:nvPr>
            <p:ph sz="half" idx="1"/>
          </p:nvPr>
        </p:nvSpPr>
        <p:spPr/>
        <p:txBody>
          <a:bodyPr>
            <a:normAutofit/>
          </a:bodyPr>
          <a:lstStyle/>
          <a:p>
            <a:r>
              <a:rPr lang="en-US"/>
              <a:t>Nevada</a:t>
            </a:r>
          </a:p>
          <a:p>
            <a:pPr lvl="1"/>
            <a:r>
              <a:rPr lang="en-US"/>
              <a:t>NLC sponsored by Assembly Committee on Labor and Commerce</a:t>
            </a:r>
          </a:p>
          <a:p>
            <a:pPr lvl="2"/>
            <a:r>
              <a:rPr lang="en-US"/>
              <a:t>Championed by Dem. Majority Leader Jauregui</a:t>
            </a:r>
          </a:p>
          <a:p>
            <a:pPr lvl="1"/>
            <a:r>
              <a:rPr lang="en-US"/>
              <a:t>Key stakeholder: Nevada Nurses Association </a:t>
            </a:r>
          </a:p>
          <a:p>
            <a:endParaRPr lang="en-US"/>
          </a:p>
        </p:txBody>
      </p:sp>
      <p:sp>
        <p:nvSpPr>
          <p:cNvPr id="4" name="Content Placeholder 3">
            <a:extLst>
              <a:ext uri="{FF2B5EF4-FFF2-40B4-BE49-F238E27FC236}">
                <a16:creationId xmlns:a16="http://schemas.microsoft.com/office/drawing/2014/main" id="{EBADF425-32D7-372A-87D2-F66E01934942}"/>
              </a:ext>
            </a:extLst>
          </p:cNvPr>
          <p:cNvSpPr>
            <a:spLocks noGrp="1"/>
          </p:cNvSpPr>
          <p:nvPr>
            <p:ph sz="half" idx="2"/>
          </p:nvPr>
        </p:nvSpPr>
        <p:spPr/>
        <p:txBody>
          <a:bodyPr>
            <a:normAutofit/>
          </a:bodyPr>
          <a:lstStyle/>
          <a:p>
            <a:r>
              <a:rPr lang="en-US"/>
              <a:t>New York</a:t>
            </a:r>
          </a:p>
          <a:p>
            <a:pPr lvl="1"/>
            <a:r>
              <a:rPr lang="en-US"/>
              <a:t>Dem. Governor Kathy </a:t>
            </a:r>
            <a:r>
              <a:rPr lang="en-US" err="1"/>
              <a:t>Hochul</a:t>
            </a:r>
            <a:r>
              <a:rPr lang="en-US"/>
              <a:t> called for enacting the NLC in her State of the State address and agenda</a:t>
            </a:r>
          </a:p>
          <a:p>
            <a:pPr lvl="1"/>
            <a:r>
              <a:rPr lang="en-US"/>
              <a:t>NLC introduced in Governor’s budget in 2022 and 2023</a:t>
            </a:r>
          </a:p>
          <a:p>
            <a:pPr lvl="1"/>
            <a:r>
              <a:rPr lang="en-US"/>
              <a:t>Key stakeholder: ANA-New York</a:t>
            </a:r>
          </a:p>
        </p:txBody>
      </p:sp>
      <p:sp>
        <p:nvSpPr>
          <p:cNvPr id="5" name="Slide Number Placeholder 4">
            <a:extLst>
              <a:ext uri="{FF2B5EF4-FFF2-40B4-BE49-F238E27FC236}">
                <a16:creationId xmlns:a16="http://schemas.microsoft.com/office/drawing/2014/main" id="{EBB2C869-21C9-06B2-26F5-62600D20C269}"/>
              </a:ext>
            </a:extLst>
          </p:cNvPr>
          <p:cNvSpPr>
            <a:spLocks noGrp="1"/>
          </p:cNvSpPr>
          <p:nvPr>
            <p:ph type="sldNum" sz="quarter" idx="12"/>
          </p:nvPr>
        </p:nvSpPr>
        <p:spPr/>
        <p:txBody>
          <a:bodyPr/>
          <a:lstStyle/>
          <a:p>
            <a:fld id="{8714DED2-B1EC-6147-B456-F9ACDB7AB9E8}" type="slidenum">
              <a:rPr lang="en-US" smtClean="0"/>
              <a:t>21</a:t>
            </a:fld>
            <a:endParaRPr lang="en-US"/>
          </a:p>
        </p:txBody>
      </p:sp>
    </p:spTree>
    <p:extLst>
      <p:ext uri="{BB962C8B-B14F-4D97-AF65-F5344CB8AC3E}">
        <p14:creationId xmlns:p14="http://schemas.microsoft.com/office/powerpoint/2010/main" val="12041647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C587C-65CD-A223-78AB-78CA5E70010B}"/>
              </a:ext>
            </a:extLst>
          </p:cNvPr>
          <p:cNvSpPr>
            <a:spLocks noGrp="1"/>
          </p:cNvSpPr>
          <p:nvPr>
            <p:ph type="title"/>
          </p:nvPr>
        </p:nvSpPr>
        <p:spPr/>
        <p:txBody>
          <a:bodyPr/>
          <a:lstStyle/>
          <a:p>
            <a:r>
              <a:rPr lang="en-US"/>
              <a:t>Study Efforts</a:t>
            </a:r>
          </a:p>
        </p:txBody>
      </p:sp>
      <p:sp>
        <p:nvSpPr>
          <p:cNvPr id="3" name="Content Placeholder 2">
            <a:extLst>
              <a:ext uri="{FF2B5EF4-FFF2-40B4-BE49-F238E27FC236}">
                <a16:creationId xmlns:a16="http://schemas.microsoft.com/office/drawing/2014/main" id="{47D9521B-81D9-9BC0-6992-91EE88BDF54C}"/>
              </a:ext>
            </a:extLst>
          </p:cNvPr>
          <p:cNvSpPr>
            <a:spLocks noGrp="1"/>
          </p:cNvSpPr>
          <p:nvPr>
            <p:ph sz="half" idx="1"/>
          </p:nvPr>
        </p:nvSpPr>
        <p:spPr/>
        <p:txBody>
          <a:bodyPr>
            <a:normAutofit/>
          </a:bodyPr>
          <a:lstStyle/>
          <a:p>
            <a:r>
              <a:rPr lang="en-US"/>
              <a:t>Hawaii</a:t>
            </a:r>
          </a:p>
          <a:p>
            <a:pPr lvl="1"/>
            <a:r>
              <a:rPr lang="en-US"/>
              <a:t>Dem. Senate leadership championed concurrent resolution in the 2023 session</a:t>
            </a:r>
          </a:p>
          <a:p>
            <a:pPr lvl="1"/>
            <a:r>
              <a:rPr lang="en-US"/>
              <a:t>Hawaii Center for Nursing to convene workgroup to study NLC</a:t>
            </a:r>
          </a:p>
          <a:p>
            <a:endParaRPr lang="en-US"/>
          </a:p>
        </p:txBody>
      </p:sp>
      <p:sp>
        <p:nvSpPr>
          <p:cNvPr id="4" name="Content Placeholder 3">
            <a:extLst>
              <a:ext uri="{FF2B5EF4-FFF2-40B4-BE49-F238E27FC236}">
                <a16:creationId xmlns:a16="http://schemas.microsoft.com/office/drawing/2014/main" id="{EBADF425-32D7-372A-87D2-F66E01934942}"/>
              </a:ext>
            </a:extLst>
          </p:cNvPr>
          <p:cNvSpPr>
            <a:spLocks noGrp="1"/>
          </p:cNvSpPr>
          <p:nvPr>
            <p:ph sz="half" idx="2"/>
          </p:nvPr>
        </p:nvSpPr>
        <p:spPr/>
        <p:txBody>
          <a:bodyPr>
            <a:normAutofit/>
          </a:bodyPr>
          <a:lstStyle/>
          <a:p>
            <a:r>
              <a:rPr lang="en-US"/>
              <a:t>Massachusetts</a:t>
            </a:r>
          </a:p>
          <a:p>
            <a:pPr lvl="1"/>
            <a:r>
              <a:rPr lang="en-US"/>
              <a:t>Nonpartisan Health Policy Commission (HPC) charged with studying NLC in 2021</a:t>
            </a:r>
          </a:p>
          <a:p>
            <a:pPr lvl="1"/>
            <a:r>
              <a:rPr lang="en-US"/>
              <a:t>HPC recommends state enact NLC</a:t>
            </a:r>
          </a:p>
          <a:p>
            <a:pPr marL="457200" lvl="1" indent="0">
              <a:buNone/>
            </a:pPr>
            <a:endParaRPr lang="en-US"/>
          </a:p>
        </p:txBody>
      </p:sp>
      <p:sp>
        <p:nvSpPr>
          <p:cNvPr id="5" name="Slide Number Placeholder 4">
            <a:extLst>
              <a:ext uri="{FF2B5EF4-FFF2-40B4-BE49-F238E27FC236}">
                <a16:creationId xmlns:a16="http://schemas.microsoft.com/office/drawing/2014/main" id="{EBB2C869-21C9-06B2-26F5-62600D20C269}"/>
              </a:ext>
            </a:extLst>
          </p:cNvPr>
          <p:cNvSpPr>
            <a:spLocks noGrp="1"/>
          </p:cNvSpPr>
          <p:nvPr>
            <p:ph type="sldNum" sz="quarter" idx="12"/>
          </p:nvPr>
        </p:nvSpPr>
        <p:spPr/>
        <p:txBody>
          <a:bodyPr/>
          <a:lstStyle/>
          <a:p>
            <a:fld id="{8714DED2-B1EC-6147-B456-F9ACDB7AB9E8}" type="slidenum">
              <a:rPr lang="en-US" smtClean="0"/>
              <a:t>22</a:t>
            </a:fld>
            <a:endParaRPr lang="en-US"/>
          </a:p>
        </p:txBody>
      </p:sp>
    </p:spTree>
    <p:extLst>
      <p:ext uri="{BB962C8B-B14F-4D97-AF65-F5344CB8AC3E}">
        <p14:creationId xmlns:p14="http://schemas.microsoft.com/office/powerpoint/2010/main" val="34701018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40740-F333-FD4C-8457-9F2F5B75388C}"/>
              </a:ext>
            </a:extLst>
          </p:cNvPr>
          <p:cNvSpPr>
            <a:spLocks noGrp="1"/>
          </p:cNvSpPr>
          <p:nvPr>
            <p:ph type="title"/>
          </p:nvPr>
        </p:nvSpPr>
        <p:spPr/>
        <p:txBody>
          <a:bodyPr/>
          <a:lstStyle/>
          <a:p>
            <a:r>
              <a:rPr lang="en-US"/>
              <a:t>news</a:t>
            </a:r>
          </a:p>
        </p:txBody>
      </p:sp>
      <p:sp>
        <p:nvSpPr>
          <p:cNvPr id="3" name="Text Placeholder 2">
            <a:extLst>
              <a:ext uri="{FF2B5EF4-FFF2-40B4-BE49-F238E27FC236}">
                <a16:creationId xmlns:a16="http://schemas.microsoft.com/office/drawing/2014/main" id="{69F34819-5E10-5C93-CE7D-2FEDFD16D99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632E7EB-67EE-9317-C91F-094FF0698352}"/>
              </a:ext>
            </a:extLst>
          </p:cNvPr>
          <p:cNvSpPr>
            <a:spLocks noGrp="1"/>
          </p:cNvSpPr>
          <p:nvPr>
            <p:ph type="sldNum" sz="quarter" idx="12"/>
          </p:nvPr>
        </p:nvSpPr>
        <p:spPr/>
        <p:txBody>
          <a:bodyPr/>
          <a:lstStyle/>
          <a:p>
            <a:fld id="{8714DED2-B1EC-6147-B456-F9ACDB7AB9E8}" type="slidenum">
              <a:rPr lang="en-US" smtClean="0"/>
              <a:t>23</a:t>
            </a:fld>
            <a:endParaRPr lang="en-US"/>
          </a:p>
        </p:txBody>
      </p:sp>
    </p:spTree>
    <p:extLst>
      <p:ext uri="{BB962C8B-B14F-4D97-AF65-F5344CB8AC3E}">
        <p14:creationId xmlns:p14="http://schemas.microsoft.com/office/powerpoint/2010/main" val="39938947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1BC2120-078F-C9D6-9883-4C402069D056}"/>
              </a:ext>
            </a:extLst>
          </p:cNvPr>
          <p:cNvSpPr>
            <a:spLocks noGrp="1"/>
          </p:cNvSpPr>
          <p:nvPr>
            <p:ph type="title"/>
          </p:nvPr>
        </p:nvSpPr>
        <p:spPr/>
        <p:txBody>
          <a:bodyPr/>
          <a:lstStyle/>
          <a:p>
            <a:r>
              <a:rPr lang="en-US"/>
              <a:t>Hot off the press!</a:t>
            </a:r>
            <a:endParaRPr lang="en-US" b="0"/>
          </a:p>
        </p:txBody>
      </p:sp>
      <p:pic>
        <p:nvPicPr>
          <p:cNvPr id="10" name="Picture Placeholder 9" descr="A picture containing text, screenshot, font, document&#10;&#10;Description automatically generated">
            <a:extLst>
              <a:ext uri="{FF2B5EF4-FFF2-40B4-BE49-F238E27FC236}">
                <a16:creationId xmlns:a16="http://schemas.microsoft.com/office/drawing/2014/main" id="{BE762386-567B-8CDF-B5F4-A5133EF4015C}"/>
              </a:ext>
            </a:extLst>
          </p:cNvPr>
          <p:cNvPicPr>
            <a:picLocks noGrp="1" noChangeAspect="1"/>
          </p:cNvPicPr>
          <p:nvPr>
            <p:ph sz="half" idx="1"/>
          </p:nvPr>
        </p:nvPicPr>
        <p:blipFill rotWithShape="1">
          <a:blip r:embed="rId2"/>
          <a:srcRect b="51374"/>
          <a:stretch/>
        </p:blipFill>
        <p:spPr>
          <a:xfrm>
            <a:off x="609601" y="2375822"/>
            <a:ext cx="5384800" cy="2106355"/>
          </a:xfrm>
        </p:spPr>
      </p:pic>
      <p:sp>
        <p:nvSpPr>
          <p:cNvPr id="11" name="Content Placeholder 10">
            <a:extLst>
              <a:ext uri="{FF2B5EF4-FFF2-40B4-BE49-F238E27FC236}">
                <a16:creationId xmlns:a16="http://schemas.microsoft.com/office/drawing/2014/main" id="{3CCF7D86-235B-85DA-B8E7-4B31F63C2762}"/>
              </a:ext>
            </a:extLst>
          </p:cNvPr>
          <p:cNvSpPr>
            <a:spLocks noGrp="1"/>
          </p:cNvSpPr>
          <p:nvPr>
            <p:ph sz="half" idx="2"/>
          </p:nvPr>
        </p:nvSpPr>
        <p:spPr>
          <a:xfrm>
            <a:off x="6197600" y="1600203"/>
            <a:ext cx="5384800" cy="3517898"/>
          </a:xfrm>
        </p:spPr>
        <p:txBody>
          <a:bodyPr/>
          <a:lstStyle/>
          <a:p>
            <a:pPr marL="0" indent="0">
              <a:buNone/>
            </a:pPr>
            <a:endParaRPr lang="en-US"/>
          </a:p>
          <a:p>
            <a:pPr marL="0" indent="0">
              <a:buNone/>
            </a:pPr>
            <a:r>
              <a:rPr lang="en-US" b="1"/>
              <a:t>Imperative: Improve Regulatory Efficiency</a:t>
            </a:r>
          </a:p>
          <a:p>
            <a:pPr lvl="1"/>
            <a:r>
              <a:rPr lang="en-US"/>
              <a:t>“2. Explore the expansion of the Nurse Licensure Compact to additional states/territories as a mechanism for reducing regulatory burden”</a:t>
            </a:r>
          </a:p>
        </p:txBody>
      </p:sp>
      <p:sp>
        <p:nvSpPr>
          <p:cNvPr id="2" name="Slide Number Placeholder 1">
            <a:extLst>
              <a:ext uri="{FF2B5EF4-FFF2-40B4-BE49-F238E27FC236}">
                <a16:creationId xmlns:a16="http://schemas.microsoft.com/office/drawing/2014/main" id="{7A672D06-D3D9-D396-DBD6-7202C366711B}"/>
              </a:ext>
            </a:extLst>
          </p:cNvPr>
          <p:cNvSpPr>
            <a:spLocks noGrp="1"/>
          </p:cNvSpPr>
          <p:nvPr>
            <p:ph type="sldNum" sz="quarter" idx="12"/>
          </p:nvPr>
        </p:nvSpPr>
        <p:spPr/>
        <p:txBody>
          <a:bodyPr/>
          <a:lstStyle/>
          <a:p>
            <a:fld id="{8714DED2-B1EC-6147-B456-F9ACDB7AB9E8}" type="slidenum">
              <a:rPr lang="en-US" smtClean="0"/>
              <a:t>24</a:t>
            </a:fld>
            <a:endParaRPr lang="en-US"/>
          </a:p>
        </p:txBody>
      </p:sp>
      <p:sp>
        <p:nvSpPr>
          <p:cNvPr id="13" name="TextBox 12">
            <a:extLst>
              <a:ext uri="{FF2B5EF4-FFF2-40B4-BE49-F238E27FC236}">
                <a16:creationId xmlns:a16="http://schemas.microsoft.com/office/drawing/2014/main" id="{61D78F9B-4813-218C-0A21-9E2C56D55746}"/>
              </a:ext>
            </a:extLst>
          </p:cNvPr>
          <p:cNvSpPr txBox="1"/>
          <p:nvPr/>
        </p:nvSpPr>
        <p:spPr>
          <a:xfrm>
            <a:off x="2393950" y="5949950"/>
            <a:ext cx="9721850" cy="461665"/>
          </a:xfrm>
          <a:prstGeom prst="rect">
            <a:avLst/>
          </a:prstGeom>
          <a:noFill/>
        </p:spPr>
        <p:txBody>
          <a:bodyPr wrap="square" rtlCol="0">
            <a:spAutoFit/>
          </a:bodyPr>
          <a:lstStyle/>
          <a:p>
            <a:r>
              <a:rPr lang="en-US" sz="1200"/>
              <a:t>https://www.nursingworld.org/~499b62/contentassets/568122c62ddc44bea03b11a71f240a50/nurse-staffing-task-force-imperatives-recommendations--actions.pdf</a:t>
            </a:r>
          </a:p>
        </p:txBody>
      </p:sp>
    </p:spTree>
    <p:extLst>
      <p:ext uri="{BB962C8B-B14F-4D97-AF65-F5344CB8AC3E}">
        <p14:creationId xmlns:p14="http://schemas.microsoft.com/office/powerpoint/2010/main" val="41554966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C65C2-6A3B-439C-F554-6877395E6838}"/>
              </a:ext>
            </a:extLst>
          </p:cNvPr>
          <p:cNvSpPr>
            <a:spLocks noGrp="1"/>
          </p:cNvSpPr>
          <p:nvPr>
            <p:ph type="title"/>
          </p:nvPr>
        </p:nvSpPr>
        <p:spPr/>
        <p:txBody>
          <a:bodyPr/>
          <a:lstStyle/>
          <a:p>
            <a:r>
              <a:rPr lang="en-US"/>
              <a:t>Future of Nursing 2020-2030</a:t>
            </a:r>
          </a:p>
        </p:txBody>
      </p:sp>
      <p:sp>
        <p:nvSpPr>
          <p:cNvPr id="5" name="Content Placeholder 4">
            <a:extLst>
              <a:ext uri="{FF2B5EF4-FFF2-40B4-BE49-F238E27FC236}">
                <a16:creationId xmlns:a16="http://schemas.microsoft.com/office/drawing/2014/main" id="{A4E7B4AA-B1F4-A929-629F-126116B05E18}"/>
              </a:ext>
            </a:extLst>
          </p:cNvPr>
          <p:cNvSpPr>
            <a:spLocks noGrp="1"/>
          </p:cNvSpPr>
          <p:nvPr>
            <p:ph sz="half" idx="1"/>
          </p:nvPr>
        </p:nvSpPr>
        <p:spPr>
          <a:xfrm>
            <a:off x="609600" y="1418168"/>
            <a:ext cx="5638800" cy="4538132"/>
          </a:xfrm>
        </p:spPr>
        <p:txBody>
          <a:bodyPr>
            <a:normAutofit/>
          </a:bodyPr>
          <a:lstStyle/>
          <a:p>
            <a:pPr marL="0" indent="0">
              <a:buNone/>
            </a:pPr>
            <a:r>
              <a:rPr lang="en-US" sz="2000" b="1"/>
              <a:t>Capitalizing on Nurses’ Potential</a:t>
            </a:r>
          </a:p>
          <a:p>
            <a:r>
              <a:rPr lang="en-US" sz="1900" u="sng"/>
              <a:t>Recommendation 4:</a:t>
            </a:r>
            <a:r>
              <a:rPr lang="en-US" sz="1900"/>
              <a:t> Remove barriers including regulatory and public and private payment limitations; restrictive policies and practices; and other legal, professional, and commercial impediments.</a:t>
            </a:r>
            <a:r>
              <a:rPr lang="en-US" sz="1600"/>
              <a:t> </a:t>
            </a:r>
          </a:p>
          <a:p>
            <a:pPr lvl="1"/>
            <a:r>
              <a:rPr lang="en-US" sz="1500"/>
              <a:t>Specific Actions: Federal authority (e.g., Veterans Health Administration regulations, Centers for Medicare &amp; Medicaid Services [CMS]) should be used where available to supersede restrictive state laws, including those addressing scope of practice, telehealth, and insurance coverage and payment, that decrease access to care and burden nursing practice, </a:t>
            </a:r>
            <a:r>
              <a:rPr lang="en-US" sz="1500" b="1"/>
              <a:t>and to encourage nationwide adoption of the Nurse Licensure Compact.</a:t>
            </a:r>
          </a:p>
          <a:p>
            <a:pPr lvl="2"/>
            <a:endParaRPr lang="en-US" sz="800"/>
          </a:p>
        </p:txBody>
      </p:sp>
      <p:pic>
        <p:nvPicPr>
          <p:cNvPr id="8" name="Content Placeholder 7" descr="A group of people walking on a hill&#10;&#10;Description automatically generated with medium confidence">
            <a:extLst>
              <a:ext uri="{FF2B5EF4-FFF2-40B4-BE49-F238E27FC236}">
                <a16:creationId xmlns:a16="http://schemas.microsoft.com/office/drawing/2014/main" id="{CB0BFA43-6CA5-4C12-795C-52862C0A8358}"/>
              </a:ext>
            </a:extLst>
          </p:cNvPr>
          <p:cNvPicPr>
            <a:picLocks noGrp="1" noChangeAspect="1"/>
          </p:cNvPicPr>
          <p:nvPr>
            <p:ph sz="half" idx="2"/>
          </p:nvPr>
        </p:nvPicPr>
        <p:blipFill>
          <a:blip r:embed="rId2"/>
          <a:stretch>
            <a:fillRect/>
          </a:stretch>
        </p:blipFill>
        <p:spPr>
          <a:xfrm>
            <a:off x="7396523" y="1600200"/>
            <a:ext cx="2986953" cy="4525963"/>
          </a:xfrm>
        </p:spPr>
      </p:pic>
      <p:sp>
        <p:nvSpPr>
          <p:cNvPr id="4" name="Slide Number Placeholder 3">
            <a:extLst>
              <a:ext uri="{FF2B5EF4-FFF2-40B4-BE49-F238E27FC236}">
                <a16:creationId xmlns:a16="http://schemas.microsoft.com/office/drawing/2014/main" id="{F29B8CC4-8B93-D3B0-E329-822A59EBB7E1}"/>
              </a:ext>
            </a:extLst>
          </p:cNvPr>
          <p:cNvSpPr>
            <a:spLocks noGrp="1"/>
          </p:cNvSpPr>
          <p:nvPr>
            <p:ph type="sldNum" sz="quarter" idx="12"/>
          </p:nvPr>
        </p:nvSpPr>
        <p:spPr/>
        <p:txBody>
          <a:bodyPr/>
          <a:lstStyle/>
          <a:p>
            <a:fld id="{8714DED2-B1EC-6147-B456-F9ACDB7AB9E8}" type="slidenum">
              <a:rPr lang="en-US" smtClean="0"/>
              <a:t>25</a:t>
            </a:fld>
            <a:endParaRPr lang="en-US"/>
          </a:p>
        </p:txBody>
      </p:sp>
    </p:spTree>
    <p:extLst>
      <p:ext uri="{BB962C8B-B14F-4D97-AF65-F5344CB8AC3E}">
        <p14:creationId xmlns:p14="http://schemas.microsoft.com/office/powerpoint/2010/main" val="22210347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AC1AB-DEB6-6549-E1A1-D7B2900B2ED7}"/>
              </a:ext>
            </a:extLst>
          </p:cNvPr>
          <p:cNvSpPr>
            <a:spLocks noGrp="1"/>
          </p:cNvSpPr>
          <p:nvPr>
            <p:ph type="ctrTitle"/>
          </p:nvPr>
        </p:nvSpPr>
        <p:spPr>
          <a:xfrm>
            <a:off x="4586333" y="1505243"/>
            <a:ext cx="6691268" cy="778286"/>
          </a:xfrm>
        </p:spPr>
        <p:txBody>
          <a:bodyPr/>
          <a:lstStyle/>
          <a:p>
            <a:r>
              <a:rPr lang="en-US"/>
              <a:t>Thank You!</a:t>
            </a:r>
          </a:p>
        </p:txBody>
      </p:sp>
      <p:sp>
        <p:nvSpPr>
          <p:cNvPr id="3" name="Subtitle 2">
            <a:extLst>
              <a:ext uri="{FF2B5EF4-FFF2-40B4-BE49-F238E27FC236}">
                <a16:creationId xmlns:a16="http://schemas.microsoft.com/office/drawing/2014/main" id="{50B04526-2FEE-E13D-47E6-74136845378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9913970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12192000" cy="1143000"/>
          </a:xfrm>
        </p:spPr>
        <p:txBody>
          <a:bodyPr>
            <a:normAutofit/>
          </a:bodyPr>
          <a:lstStyle/>
          <a:p>
            <a:r>
              <a:rPr lang="en-US" sz="4000"/>
              <a:t>Where we are…</a:t>
            </a:r>
          </a:p>
        </p:txBody>
      </p:sp>
      <p:sp>
        <p:nvSpPr>
          <p:cNvPr id="3" name="Content Placeholder 2"/>
          <p:cNvSpPr>
            <a:spLocks noGrp="1"/>
          </p:cNvSpPr>
          <p:nvPr>
            <p:ph idx="1"/>
          </p:nvPr>
        </p:nvSpPr>
        <p:spPr>
          <a:xfrm>
            <a:off x="609600" y="1600203"/>
            <a:ext cx="10972800" cy="3341912"/>
          </a:xfrm>
        </p:spPr>
        <p:txBody>
          <a:bodyPr numCol="2">
            <a:normAutofit/>
          </a:bodyPr>
          <a:lstStyle/>
          <a:p>
            <a:r>
              <a:rPr lang="en-US" sz="2400"/>
              <a:t>The NLC has been operational for over 20 years</a:t>
            </a:r>
          </a:p>
          <a:p>
            <a:r>
              <a:rPr lang="en-US" sz="2400"/>
              <a:t>Current membership:</a:t>
            </a:r>
          </a:p>
          <a:p>
            <a:pPr lvl="1"/>
            <a:r>
              <a:rPr lang="en-US" sz="2000"/>
              <a:t>40 jurisdictions</a:t>
            </a:r>
          </a:p>
          <a:p>
            <a:pPr lvl="2"/>
            <a:r>
              <a:rPr lang="en-US" sz="1800"/>
              <a:t>38 states</a:t>
            </a:r>
          </a:p>
          <a:p>
            <a:pPr lvl="2"/>
            <a:r>
              <a:rPr lang="en-US" sz="1800"/>
              <a:t>Guam + Virgin Islands</a:t>
            </a:r>
          </a:p>
          <a:p>
            <a:pPr marL="914400" lvl="2" indent="0">
              <a:buNone/>
            </a:pPr>
            <a:endParaRPr lang="en-US" sz="1800"/>
          </a:p>
          <a:p>
            <a:pPr marL="914400" lvl="2" indent="0">
              <a:buNone/>
            </a:pPr>
            <a:endParaRPr lang="en-US" sz="1800"/>
          </a:p>
          <a:p>
            <a:pPr marL="914400" lvl="2" indent="0">
              <a:buNone/>
            </a:pPr>
            <a:endParaRPr lang="en-US" sz="1800"/>
          </a:p>
          <a:p>
            <a:r>
              <a:rPr lang="en-US" sz="2400"/>
              <a:t>COVID-19</a:t>
            </a:r>
          </a:p>
          <a:p>
            <a:pPr lvl="1"/>
            <a:r>
              <a:rPr lang="en-US" sz="2000"/>
              <a:t>Licensure Waivers</a:t>
            </a:r>
          </a:p>
          <a:p>
            <a:pPr lvl="1"/>
            <a:r>
              <a:rPr lang="en-US" sz="2000"/>
              <a:t>Ohio</a:t>
            </a:r>
          </a:p>
          <a:p>
            <a:pPr lvl="1"/>
            <a:r>
              <a:rPr lang="en-US" sz="2000"/>
              <a:t>Pennsylvania</a:t>
            </a:r>
          </a:p>
          <a:p>
            <a:pPr lvl="1"/>
            <a:r>
              <a:rPr lang="en-US" sz="2000"/>
              <a:t>Vermont</a:t>
            </a:r>
          </a:p>
          <a:p>
            <a:pPr lvl="1"/>
            <a:r>
              <a:rPr lang="en-US" sz="2000"/>
              <a:t>Guam &amp; Virgin Islands</a:t>
            </a:r>
          </a:p>
          <a:p>
            <a:pPr lvl="1"/>
            <a:endParaRPr lang="en-US" sz="2400"/>
          </a:p>
        </p:txBody>
      </p:sp>
      <p:sp>
        <p:nvSpPr>
          <p:cNvPr id="6" name="Slide Number Placeholder 5"/>
          <p:cNvSpPr>
            <a:spLocks noGrp="1"/>
          </p:cNvSpPr>
          <p:nvPr>
            <p:ph type="sldNum" sz="quarter" idx="12"/>
          </p:nvPr>
        </p:nvSpPr>
        <p:spPr/>
        <p:txBody>
          <a:bodyPr/>
          <a:lstStyle/>
          <a:p>
            <a:fld id="{1AEA754F-6914-4EC4-9208-CBD88C748664}" type="slidenum">
              <a:rPr lang="en-US" smtClean="0"/>
              <a:t>3</a:t>
            </a:fld>
            <a:endParaRPr lang="en-US"/>
          </a:p>
        </p:txBody>
      </p:sp>
    </p:spTree>
    <p:extLst>
      <p:ext uri="{BB962C8B-B14F-4D97-AF65-F5344CB8AC3E}">
        <p14:creationId xmlns:p14="http://schemas.microsoft.com/office/powerpoint/2010/main" val="7925949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40740-F333-FD4C-8457-9F2F5B75388C}"/>
              </a:ext>
            </a:extLst>
          </p:cNvPr>
          <p:cNvSpPr>
            <a:spLocks noGrp="1"/>
          </p:cNvSpPr>
          <p:nvPr>
            <p:ph type="title"/>
          </p:nvPr>
        </p:nvSpPr>
        <p:spPr/>
        <p:txBody>
          <a:bodyPr/>
          <a:lstStyle/>
          <a:p>
            <a:r>
              <a:rPr lang="en-US"/>
              <a:t>Operations</a:t>
            </a:r>
          </a:p>
        </p:txBody>
      </p:sp>
      <p:sp>
        <p:nvSpPr>
          <p:cNvPr id="3" name="Text Placeholder 2">
            <a:extLst>
              <a:ext uri="{FF2B5EF4-FFF2-40B4-BE49-F238E27FC236}">
                <a16:creationId xmlns:a16="http://schemas.microsoft.com/office/drawing/2014/main" id="{69F34819-5E10-5C93-CE7D-2FEDFD16D99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632E7EB-67EE-9317-C91F-094FF0698352}"/>
              </a:ext>
            </a:extLst>
          </p:cNvPr>
          <p:cNvSpPr>
            <a:spLocks noGrp="1"/>
          </p:cNvSpPr>
          <p:nvPr>
            <p:ph type="sldNum" sz="quarter" idx="12"/>
          </p:nvPr>
        </p:nvSpPr>
        <p:spPr/>
        <p:txBody>
          <a:bodyPr/>
          <a:lstStyle/>
          <a:p>
            <a:fld id="{8714DED2-B1EC-6147-B456-F9ACDB7AB9E8}" type="slidenum">
              <a:rPr lang="en-US" smtClean="0"/>
              <a:t>4</a:t>
            </a:fld>
            <a:endParaRPr lang="en-US"/>
          </a:p>
        </p:txBody>
      </p:sp>
    </p:spTree>
    <p:extLst>
      <p:ext uri="{BB962C8B-B14F-4D97-AF65-F5344CB8AC3E}">
        <p14:creationId xmlns:p14="http://schemas.microsoft.com/office/powerpoint/2010/main" val="4190058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12192000" cy="1143000"/>
          </a:xfrm>
        </p:spPr>
        <p:txBody>
          <a:bodyPr>
            <a:normAutofit/>
          </a:bodyPr>
          <a:lstStyle/>
          <a:p>
            <a:r>
              <a:rPr lang="en-US"/>
              <a:t>Multistate Licensure and PSOR</a:t>
            </a:r>
          </a:p>
        </p:txBody>
      </p:sp>
      <p:sp>
        <p:nvSpPr>
          <p:cNvPr id="3" name="Content Placeholder 2"/>
          <p:cNvSpPr>
            <a:spLocks noGrp="1"/>
          </p:cNvSpPr>
          <p:nvPr>
            <p:ph idx="1"/>
          </p:nvPr>
        </p:nvSpPr>
        <p:spPr/>
        <p:txBody>
          <a:bodyPr/>
          <a:lstStyle/>
          <a:p>
            <a:r>
              <a:rPr lang="en-US" sz="2800"/>
              <a:t>Primary state of residence (PSOR)</a:t>
            </a:r>
          </a:p>
          <a:p>
            <a:r>
              <a:rPr lang="en-US" sz="2800"/>
              <a:t>Moving states</a:t>
            </a:r>
          </a:p>
          <a:p>
            <a:pPr lvl="1"/>
            <a:r>
              <a:rPr lang="en-US" sz="2400"/>
              <a:t>Compact state → Compact state</a:t>
            </a:r>
          </a:p>
          <a:p>
            <a:pPr lvl="2"/>
            <a:r>
              <a:rPr lang="en-US" sz="2000"/>
              <a:t>Retention of multistate privilege to practice</a:t>
            </a:r>
          </a:p>
          <a:p>
            <a:pPr lvl="2"/>
            <a:r>
              <a:rPr lang="en-US" sz="2000"/>
              <a:t>Ease of transition</a:t>
            </a:r>
          </a:p>
          <a:p>
            <a:pPr lvl="1"/>
            <a:r>
              <a:rPr lang="en-US" sz="2400"/>
              <a:t>Compact state → Non-compact state</a:t>
            </a:r>
          </a:p>
          <a:p>
            <a:pPr lvl="2"/>
            <a:r>
              <a:rPr lang="en-US" sz="2000"/>
              <a:t>Loss of multistate privilege to practice</a:t>
            </a:r>
          </a:p>
          <a:p>
            <a:pPr lvl="2"/>
            <a:r>
              <a:rPr lang="en-US" sz="2000"/>
              <a:t>Current negative impact on nurses moving to Rhode Island</a:t>
            </a:r>
          </a:p>
          <a:p>
            <a:pPr lvl="1"/>
            <a:r>
              <a:rPr lang="en-US" sz="2400"/>
              <a:t>Non-compact state → Compact state</a:t>
            </a:r>
          </a:p>
          <a:p>
            <a:pPr lvl="2"/>
            <a:r>
              <a:rPr lang="en-US" sz="2000"/>
              <a:t>Eligibility to apply for </a:t>
            </a:r>
            <a:r>
              <a:rPr lang="en-US" sz="2000" b="1"/>
              <a:t>voluntary</a:t>
            </a:r>
            <a:r>
              <a:rPr lang="en-US" sz="2000"/>
              <a:t> multistate license and gain privilege to practice     		   across 40 jurisdictions</a:t>
            </a:r>
          </a:p>
        </p:txBody>
      </p:sp>
      <p:sp>
        <p:nvSpPr>
          <p:cNvPr id="6" name="Slide Number Placeholder 5"/>
          <p:cNvSpPr>
            <a:spLocks noGrp="1"/>
          </p:cNvSpPr>
          <p:nvPr>
            <p:ph type="sldNum" sz="quarter" idx="12"/>
          </p:nvPr>
        </p:nvSpPr>
        <p:spPr/>
        <p:txBody>
          <a:bodyPr/>
          <a:lstStyle/>
          <a:p>
            <a:fld id="{1AEA754F-6914-4EC4-9208-CBD88C748664}" type="slidenum">
              <a:rPr lang="en-US" smtClean="0"/>
              <a:t>5</a:t>
            </a:fld>
            <a:endParaRPr lang="en-US"/>
          </a:p>
        </p:txBody>
      </p:sp>
    </p:spTree>
    <p:extLst>
      <p:ext uri="{BB962C8B-B14F-4D97-AF65-F5344CB8AC3E}">
        <p14:creationId xmlns:p14="http://schemas.microsoft.com/office/powerpoint/2010/main" val="29771609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14544-C120-0D73-4881-6938037818C2}"/>
              </a:ext>
            </a:extLst>
          </p:cNvPr>
          <p:cNvSpPr>
            <a:spLocks noGrp="1"/>
          </p:cNvSpPr>
          <p:nvPr>
            <p:ph type="title"/>
          </p:nvPr>
        </p:nvSpPr>
        <p:spPr/>
        <p:txBody>
          <a:bodyPr/>
          <a:lstStyle/>
          <a:p>
            <a:r>
              <a:rPr lang="en-US"/>
              <a:t>NLC Commission</a:t>
            </a:r>
          </a:p>
        </p:txBody>
      </p:sp>
      <p:sp>
        <p:nvSpPr>
          <p:cNvPr id="3" name="Content Placeholder 2">
            <a:extLst>
              <a:ext uri="{FF2B5EF4-FFF2-40B4-BE49-F238E27FC236}">
                <a16:creationId xmlns:a16="http://schemas.microsoft.com/office/drawing/2014/main" id="{20BC12DE-08FC-AA51-0560-E9812E6D9DF8}"/>
              </a:ext>
            </a:extLst>
          </p:cNvPr>
          <p:cNvSpPr>
            <a:spLocks noGrp="1"/>
          </p:cNvSpPr>
          <p:nvPr>
            <p:ph idx="1"/>
          </p:nvPr>
        </p:nvSpPr>
        <p:spPr>
          <a:xfrm>
            <a:off x="609600" y="1166283"/>
            <a:ext cx="10972800" cy="4525433"/>
          </a:xfrm>
        </p:spPr>
        <p:txBody>
          <a:bodyPr>
            <a:normAutofit lnSpcReduction="10000"/>
          </a:bodyPr>
          <a:lstStyle/>
          <a:p>
            <a:r>
              <a:rPr lang="en-US"/>
              <a:t>Membership</a:t>
            </a:r>
          </a:p>
          <a:p>
            <a:pPr lvl="1"/>
            <a:r>
              <a:rPr lang="en-US"/>
              <a:t>One representative from each party state; one vote</a:t>
            </a:r>
          </a:p>
          <a:p>
            <a:r>
              <a:rPr lang="en-US"/>
              <a:t>Rulemaking</a:t>
            </a:r>
          </a:p>
          <a:p>
            <a:pPr lvl="1"/>
            <a:r>
              <a:rPr lang="en-US"/>
              <a:t>Limited to operation and governance of NLC</a:t>
            </a:r>
          </a:p>
          <a:p>
            <a:pPr lvl="1"/>
            <a:r>
              <a:rPr lang="en-US"/>
              <a:t>No ability to change state licensure requirements, scope of practice laws, or disciplinary procedures</a:t>
            </a:r>
          </a:p>
          <a:p>
            <a:r>
              <a:rPr lang="en-US"/>
              <a:t>Ability to issue/renew licenses and enforce RI nurse practice act remains with RI BON</a:t>
            </a:r>
          </a:p>
          <a:p>
            <a:r>
              <a:rPr lang="en-US"/>
              <a:t>Similarity with other compacts*</a:t>
            </a:r>
          </a:p>
        </p:txBody>
      </p:sp>
      <p:sp>
        <p:nvSpPr>
          <p:cNvPr id="4" name="Slide Number Placeholder 3">
            <a:extLst>
              <a:ext uri="{FF2B5EF4-FFF2-40B4-BE49-F238E27FC236}">
                <a16:creationId xmlns:a16="http://schemas.microsoft.com/office/drawing/2014/main" id="{3F74E78B-4425-69A4-024B-68767B291429}"/>
              </a:ext>
            </a:extLst>
          </p:cNvPr>
          <p:cNvSpPr>
            <a:spLocks noGrp="1"/>
          </p:cNvSpPr>
          <p:nvPr>
            <p:ph type="sldNum" sz="quarter" idx="12"/>
          </p:nvPr>
        </p:nvSpPr>
        <p:spPr/>
        <p:txBody>
          <a:bodyPr/>
          <a:lstStyle/>
          <a:p>
            <a:fld id="{8714DED2-B1EC-6147-B456-F9ACDB7AB9E8}" type="slidenum">
              <a:rPr lang="en-US" smtClean="0"/>
              <a:t>6</a:t>
            </a:fld>
            <a:endParaRPr lang="en-US"/>
          </a:p>
        </p:txBody>
      </p:sp>
      <p:sp>
        <p:nvSpPr>
          <p:cNvPr id="5" name="TextBox 4">
            <a:extLst>
              <a:ext uri="{FF2B5EF4-FFF2-40B4-BE49-F238E27FC236}">
                <a16:creationId xmlns:a16="http://schemas.microsoft.com/office/drawing/2014/main" id="{347296D9-7987-79C5-4BF0-9BF357A0C530}"/>
              </a:ext>
            </a:extLst>
          </p:cNvPr>
          <p:cNvSpPr txBox="1"/>
          <p:nvPr/>
        </p:nvSpPr>
        <p:spPr>
          <a:xfrm>
            <a:off x="2338699" y="5779328"/>
            <a:ext cx="9853301" cy="461665"/>
          </a:xfrm>
          <a:prstGeom prst="rect">
            <a:avLst/>
          </a:prstGeom>
          <a:noFill/>
        </p:spPr>
        <p:txBody>
          <a:bodyPr wrap="square" rtlCol="0">
            <a:spAutoFit/>
          </a:bodyPr>
          <a:lstStyle/>
          <a:p>
            <a:r>
              <a:rPr lang="en-US" sz="1200"/>
              <a:t>*RI has enacted two healthcare compacts, the IMLC and PSYPACT</a:t>
            </a:r>
          </a:p>
          <a:p>
            <a:r>
              <a:rPr lang="en-US" sz="1200"/>
              <a:t>  RI has pending legislation to join the ALSP-IC, Counseling Compact, PA Compact, and PT Compact</a:t>
            </a:r>
          </a:p>
        </p:txBody>
      </p:sp>
    </p:spTree>
    <p:extLst>
      <p:ext uri="{BB962C8B-B14F-4D97-AF65-F5344CB8AC3E}">
        <p14:creationId xmlns:p14="http://schemas.microsoft.com/office/powerpoint/2010/main" val="19977130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4840D-9EEC-F4F6-4C3A-F3ED1B0F48AE}"/>
              </a:ext>
            </a:extLst>
          </p:cNvPr>
          <p:cNvSpPr>
            <a:spLocks noGrp="1"/>
          </p:cNvSpPr>
          <p:nvPr>
            <p:ph type="title"/>
          </p:nvPr>
        </p:nvSpPr>
        <p:spPr/>
        <p:txBody>
          <a:bodyPr/>
          <a:lstStyle/>
          <a:p>
            <a:r>
              <a:rPr lang="en-US"/>
              <a:t>Discipline</a:t>
            </a:r>
          </a:p>
        </p:txBody>
      </p:sp>
      <p:sp>
        <p:nvSpPr>
          <p:cNvPr id="3" name="Content Placeholder 2">
            <a:extLst>
              <a:ext uri="{FF2B5EF4-FFF2-40B4-BE49-F238E27FC236}">
                <a16:creationId xmlns:a16="http://schemas.microsoft.com/office/drawing/2014/main" id="{2D51F6A6-0423-F542-F974-F685DFEEA8E5}"/>
              </a:ext>
            </a:extLst>
          </p:cNvPr>
          <p:cNvSpPr>
            <a:spLocks noGrp="1"/>
          </p:cNvSpPr>
          <p:nvPr>
            <p:ph idx="1"/>
          </p:nvPr>
        </p:nvSpPr>
        <p:spPr/>
        <p:txBody>
          <a:bodyPr/>
          <a:lstStyle/>
          <a:p>
            <a:r>
              <a:rPr lang="en-US" sz="2800"/>
              <a:t>Discipline in Primary State of Residence (PSOR)</a:t>
            </a:r>
          </a:p>
          <a:p>
            <a:pPr lvl="1"/>
            <a:r>
              <a:rPr lang="en-US"/>
              <a:t>PSOR has disciplinary authority over a nurse’s license</a:t>
            </a:r>
          </a:p>
          <a:p>
            <a:pPr lvl="1"/>
            <a:r>
              <a:rPr lang="en-US"/>
              <a:t>If disciplinary action is taken, a license is considered encumbered which is a disqualification for holding a MSL</a:t>
            </a:r>
          </a:p>
          <a:p>
            <a:pPr marL="457200" lvl="1" indent="0">
              <a:buNone/>
            </a:pPr>
            <a:endParaRPr lang="en-US"/>
          </a:p>
          <a:p>
            <a:r>
              <a:rPr lang="en-US" sz="2800"/>
              <a:t>Discipline in Party State</a:t>
            </a:r>
          </a:p>
          <a:p>
            <a:pPr lvl="1"/>
            <a:r>
              <a:rPr lang="en-US"/>
              <a:t>Party state eligible to take action against a licensee’s privilege to practice within their borders</a:t>
            </a:r>
          </a:p>
          <a:p>
            <a:pPr lvl="1"/>
            <a:endParaRPr lang="en-US" sz="2400"/>
          </a:p>
          <a:p>
            <a:pPr lvl="1"/>
            <a:endParaRPr lang="en-US" sz="2400"/>
          </a:p>
        </p:txBody>
      </p:sp>
      <p:sp>
        <p:nvSpPr>
          <p:cNvPr id="4" name="Slide Number Placeholder 3">
            <a:extLst>
              <a:ext uri="{FF2B5EF4-FFF2-40B4-BE49-F238E27FC236}">
                <a16:creationId xmlns:a16="http://schemas.microsoft.com/office/drawing/2014/main" id="{92DC2828-B5DF-22AC-DB49-D8BA002A69A9}"/>
              </a:ext>
            </a:extLst>
          </p:cNvPr>
          <p:cNvSpPr>
            <a:spLocks noGrp="1"/>
          </p:cNvSpPr>
          <p:nvPr>
            <p:ph type="sldNum" sz="quarter" idx="12"/>
          </p:nvPr>
        </p:nvSpPr>
        <p:spPr/>
        <p:txBody>
          <a:bodyPr/>
          <a:lstStyle/>
          <a:p>
            <a:fld id="{8714DED2-B1EC-6147-B456-F9ACDB7AB9E8}" type="slidenum">
              <a:rPr lang="en-US" smtClean="0"/>
              <a:t>7</a:t>
            </a:fld>
            <a:endParaRPr lang="en-US"/>
          </a:p>
        </p:txBody>
      </p:sp>
    </p:spTree>
    <p:extLst>
      <p:ext uri="{BB962C8B-B14F-4D97-AF65-F5344CB8AC3E}">
        <p14:creationId xmlns:p14="http://schemas.microsoft.com/office/powerpoint/2010/main" val="244464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8E59F-2217-9D26-2554-ECE285C7390D}"/>
              </a:ext>
            </a:extLst>
          </p:cNvPr>
          <p:cNvSpPr>
            <a:spLocks noGrp="1"/>
          </p:cNvSpPr>
          <p:nvPr>
            <p:ph type="title"/>
          </p:nvPr>
        </p:nvSpPr>
        <p:spPr/>
        <p:txBody>
          <a:bodyPr/>
          <a:lstStyle/>
          <a:p>
            <a:r>
              <a:rPr lang="en-US"/>
              <a:t>Discipline – Information Sharing</a:t>
            </a:r>
          </a:p>
        </p:txBody>
      </p:sp>
      <p:sp>
        <p:nvSpPr>
          <p:cNvPr id="3" name="Content Placeholder 2">
            <a:extLst>
              <a:ext uri="{FF2B5EF4-FFF2-40B4-BE49-F238E27FC236}">
                <a16:creationId xmlns:a16="http://schemas.microsoft.com/office/drawing/2014/main" id="{A195E5A4-76D9-D00C-B354-17A1BC1DE728}"/>
              </a:ext>
            </a:extLst>
          </p:cNvPr>
          <p:cNvSpPr>
            <a:spLocks noGrp="1"/>
          </p:cNvSpPr>
          <p:nvPr>
            <p:ph idx="1"/>
          </p:nvPr>
        </p:nvSpPr>
        <p:spPr/>
        <p:txBody>
          <a:bodyPr/>
          <a:lstStyle/>
          <a:p>
            <a:r>
              <a:rPr lang="en-US"/>
              <a:t>Party states are required to participate in a coordinated licensure information system</a:t>
            </a:r>
          </a:p>
          <a:p>
            <a:pPr lvl="1"/>
            <a:r>
              <a:rPr lang="en-US"/>
              <a:t>Nursys</a:t>
            </a:r>
          </a:p>
          <a:p>
            <a:pPr lvl="1"/>
            <a:r>
              <a:rPr lang="en-US"/>
              <a:t>Reporting requirements:</a:t>
            </a:r>
          </a:p>
          <a:p>
            <a:pPr lvl="2"/>
            <a:r>
              <a:rPr lang="en-US"/>
              <a:t>Adverse action</a:t>
            </a:r>
          </a:p>
          <a:p>
            <a:pPr lvl="2"/>
            <a:r>
              <a:rPr lang="en-US"/>
              <a:t>Significant investigatory information</a:t>
            </a:r>
          </a:p>
        </p:txBody>
      </p:sp>
      <p:sp>
        <p:nvSpPr>
          <p:cNvPr id="4" name="Slide Number Placeholder 3">
            <a:extLst>
              <a:ext uri="{FF2B5EF4-FFF2-40B4-BE49-F238E27FC236}">
                <a16:creationId xmlns:a16="http://schemas.microsoft.com/office/drawing/2014/main" id="{4377331C-6F13-176D-D641-36C8E7F5843A}"/>
              </a:ext>
            </a:extLst>
          </p:cNvPr>
          <p:cNvSpPr>
            <a:spLocks noGrp="1"/>
          </p:cNvSpPr>
          <p:nvPr>
            <p:ph type="sldNum" sz="quarter" idx="12"/>
          </p:nvPr>
        </p:nvSpPr>
        <p:spPr/>
        <p:txBody>
          <a:bodyPr/>
          <a:lstStyle/>
          <a:p>
            <a:fld id="{8714DED2-B1EC-6147-B456-F9ACDB7AB9E8}" type="slidenum">
              <a:rPr lang="en-US" smtClean="0"/>
              <a:t>8</a:t>
            </a:fld>
            <a:endParaRPr lang="en-US"/>
          </a:p>
        </p:txBody>
      </p:sp>
    </p:spTree>
    <p:extLst>
      <p:ext uri="{BB962C8B-B14F-4D97-AF65-F5344CB8AC3E}">
        <p14:creationId xmlns:p14="http://schemas.microsoft.com/office/powerpoint/2010/main" val="34917860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EE22C-FA05-72FB-9125-234EDC674890}"/>
              </a:ext>
            </a:extLst>
          </p:cNvPr>
          <p:cNvSpPr>
            <a:spLocks noGrp="1"/>
          </p:cNvSpPr>
          <p:nvPr>
            <p:ph type="title"/>
          </p:nvPr>
        </p:nvSpPr>
        <p:spPr/>
        <p:txBody>
          <a:bodyPr>
            <a:normAutofit fontScale="90000"/>
          </a:bodyPr>
          <a:lstStyle/>
          <a:p>
            <a:r>
              <a:rPr lang="en-US"/>
              <a:t>Workforce – Data Collection and Continuing Education</a:t>
            </a:r>
          </a:p>
        </p:txBody>
      </p:sp>
      <p:sp>
        <p:nvSpPr>
          <p:cNvPr id="3" name="Content Placeholder 2">
            <a:extLst>
              <a:ext uri="{FF2B5EF4-FFF2-40B4-BE49-F238E27FC236}">
                <a16:creationId xmlns:a16="http://schemas.microsoft.com/office/drawing/2014/main" id="{412DB13C-5533-656A-419F-05C355757435}"/>
              </a:ext>
            </a:extLst>
          </p:cNvPr>
          <p:cNvSpPr>
            <a:spLocks noGrp="1"/>
          </p:cNvSpPr>
          <p:nvPr>
            <p:ph idx="1"/>
          </p:nvPr>
        </p:nvSpPr>
        <p:spPr/>
        <p:txBody>
          <a:bodyPr>
            <a:normAutofit/>
          </a:bodyPr>
          <a:lstStyle/>
          <a:p>
            <a:pPr marL="114300" marR="0" indent="0">
              <a:spcBef>
                <a:spcPts val="0"/>
              </a:spcBef>
              <a:spcAft>
                <a:spcPts val="0"/>
              </a:spcAft>
              <a:buNone/>
            </a:pPr>
            <a:r>
              <a:rPr lang="en-US" sz="1800" i="1">
                <a:effectLst/>
                <a:latin typeface="Arial" panose="020B0604020202020204" pitchFamily="34" charset="0"/>
                <a:ea typeface="Calibri" panose="020F0502020204030204" pitchFamily="34" charset="0"/>
                <a:cs typeface="Arial" panose="020B0604020202020204" pitchFamily="34" charset="0"/>
              </a:rPr>
              <a:t>(1) Beginning September 1, 2023, and annually thereafter, individuals that hold a multistate nurse license issued by a state other than Washington and are employed by hospitals licensed under this chapter shall complete any demographic data surveys required by the board of nursing in rule as a condition of employment.</a:t>
            </a:r>
            <a:endParaRPr lang="en-US" sz="1800">
              <a:effectLst/>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1800" i="1">
                <a:effectLst/>
                <a:latin typeface="Arial" panose="020B0604020202020204" pitchFamily="34" charset="0"/>
                <a:ea typeface="Calibri" panose="020F0502020204030204" pitchFamily="34" charset="0"/>
                <a:cs typeface="Arial" panose="020B0604020202020204" pitchFamily="34" charset="0"/>
              </a:rPr>
              <a:t> </a:t>
            </a:r>
            <a:endParaRPr lang="en-US" sz="1800">
              <a:effectLst/>
              <a:latin typeface="Arial" panose="020B0604020202020204" pitchFamily="34" charset="0"/>
              <a:ea typeface="Calibri" panose="020F0502020204030204" pitchFamily="34" charset="0"/>
              <a:cs typeface="Arial" panose="020B0604020202020204" pitchFamily="34" charset="0"/>
            </a:endParaRPr>
          </a:p>
          <a:p>
            <a:pPr marL="114300" marR="0" indent="0">
              <a:spcBef>
                <a:spcPts val="0"/>
              </a:spcBef>
              <a:spcAft>
                <a:spcPts val="0"/>
              </a:spcAft>
              <a:buNone/>
            </a:pPr>
            <a:r>
              <a:rPr lang="en-US" sz="1800" i="1">
                <a:effectLst/>
                <a:latin typeface="Arial" panose="020B0604020202020204" pitchFamily="34" charset="0"/>
                <a:ea typeface="Calibri" panose="020F0502020204030204" pitchFamily="34" charset="0"/>
                <a:cs typeface="Arial" panose="020B0604020202020204" pitchFamily="34" charset="0"/>
              </a:rPr>
              <a:t>(2) Individuals that hold a multistate nurse license issued by a state other than Washington and are employed by hospitals licensed  under this chapter shall complete the suicide assessment, treatment, and management training required by RCW 43.70.442(5)(a) as a condition of employment.</a:t>
            </a:r>
            <a:endParaRPr lang="en-US" sz="1800">
              <a:effectLst/>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1800" i="1">
                <a:effectLst/>
                <a:latin typeface="Arial" panose="020B0604020202020204" pitchFamily="34" charset="0"/>
                <a:ea typeface="Calibri" panose="020F0502020204030204" pitchFamily="34" charset="0"/>
                <a:cs typeface="Arial" panose="020B0604020202020204" pitchFamily="34" charset="0"/>
              </a:rPr>
              <a:t> </a:t>
            </a:r>
            <a:endParaRPr lang="en-US" sz="1800">
              <a:effectLst/>
              <a:latin typeface="Arial" panose="020B0604020202020204" pitchFamily="34" charset="0"/>
              <a:ea typeface="Calibri" panose="020F0502020204030204" pitchFamily="34" charset="0"/>
              <a:cs typeface="Arial" panose="020B0604020202020204" pitchFamily="34" charset="0"/>
            </a:endParaRPr>
          </a:p>
          <a:p>
            <a:pPr marL="114300" marR="0" indent="0">
              <a:spcBef>
                <a:spcPts val="0"/>
              </a:spcBef>
              <a:spcAft>
                <a:spcPts val="0"/>
              </a:spcAft>
              <a:buNone/>
            </a:pPr>
            <a:r>
              <a:rPr lang="en-US" sz="1800" i="1">
                <a:effectLst/>
                <a:latin typeface="Arial" panose="020B0604020202020204" pitchFamily="34" charset="0"/>
                <a:ea typeface="Calibri" panose="020F0502020204030204" pitchFamily="34" charset="0"/>
                <a:cs typeface="Arial" panose="020B0604020202020204" pitchFamily="34" charset="0"/>
              </a:rPr>
              <a:t>(3) Hospitals shall report to the board of nursing, within 30 days of employment, all nurses holding a multistate license issued by a state other than Washington and an attestation that the employees holding a multistate license issued by a state other than Washington have completed the tasks required under this section as a condition of employment.</a:t>
            </a:r>
            <a:endParaRPr lang="en-US" sz="1800">
              <a:effectLst/>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endParaRPr lang="en-US" sz="1800">
              <a:effectLst/>
              <a:latin typeface="Calibri" panose="020F0502020204030204" pitchFamily="34" charset="0"/>
              <a:ea typeface="Calibri" panose="020F0502020204030204" pitchFamily="34" charset="0"/>
            </a:endParaRPr>
          </a:p>
          <a:p>
            <a:pPr marL="457200" indent="0" algn="r">
              <a:spcBef>
                <a:spcPts val="0"/>
              </a:spcBef>
              <a:buNone/>
            </a:pPr>
            <a:r>
              <a:rPr lang="en-US" sz="1800">
                <a:effectLst/>
                <a:latin typeface="Calibri" panose="020F0502020204030204" pitchFamily="34" charset="0"/>
                <a:ea typeface="Calibri" panose="020F0502020204030204" pitchFamily="34" charset="0"/>
              </a:rPr>
              <a:t>			</a:t>
            </a:r>
            <a:r>
              <a:rPr lang="en-US" sz="1600">
                <a:effectLst/>
                <a:latin typeface="Arial" panose="020B0604020202020204" pitchFamily="34" charset="0"/>
                <a:ea typeface="Calibri" panose="020F0502020204030204" pitchFamily="34" charset="0"/>
                <a:cs typeface="Arial" panose="020B0604020202020204" pitchFamily="34" charset="0"/>
              </a:rPr>
              <a:t>*Note: This section was repeated for all healthcare employers in the state. Subsequent sections named nursing homes, nursing pools, ambulatory surgical centers, etc.</a:t>
            </a:r>
          </a:p>
          <a:p>
            <a:pPr marL="457200" marR="0" indent="0">
              <a:spcBef>
                <a:spcPts val="0"/>
              </a:spcBef>
              <a:spcAft>
                <a:spcPts val="0"/>
              </a:spcAft>
              <a:buNone/>
            </a:pPr>
            <a:endParaRPr lang="en-US" sz="1800">
              <a:effectLst/>
              <a:latin typeface="Calibri" panose="020F0502020204030204" pitchFamily="34" charset="0"/>
              <a:ea typeface="Calibri" panose="020F0502020204030204" pitchFamily="34" charset="0"/>
            </a:endParaRPr>
          </a:p>
          <a:p>
            <a:pPr marL="0" indent="0">
              <a:buNone/>
            </a:pPr>
            <a:endParaRPr lang="en-US"/>
          </a:p>
        </p:txBody>
      </p:sp>
      <p:sp>
        <p:nvSpPr>
          <p:cNvPr id="4" name="Slide Number Placeholder 3">
            <a:extLst>
              <a:ext uri="{FF2B5EF4-FFF2-40B4-BE49-F238E27FC236}">
                <a16:creationId xmlns:a16="http://schemas.microsoft.com/office/drawing/2014/main" id="{85BF49C4-6AF5-DCF9-C1B9-4868A5619C03}"/>
              </a:ext>
            </a:extLst>
          </p:cNvPr>
          <p:cNvSpPr>
            <a:spLocks noGrp="1"/>
          </p:cNvSpPr>
          <p:nvPr>
            <p:ph type="sldNum" sz="quarter" idx="12"/>
          </p:nvPr>
        </p:nvSpPr>
        <p:spPr/>
        <p:txBody>
          <a:bodyPr/>
          <a:lstStyle/>
          <a:p>
            <a:fld id="{8714DED2-B1EC-6147-B456-F9ACDB7AB9E8}" type="slidenum">
              <a:rPr lang="en-US" smtClean="0"/>
              <a:t>9</a:t>
            </a:fld>
            <a:endParaRPr lang="en-US"/>
          </a:p>
        </p:txBody>
      </p:sp>
    </p:spTree>
    <p:extLst>
      <p:ext uri="{BB962C8B-B14F-4D97-AF65-F5344CB8AC3E}">
        <p14:creationId xmlns:p14="http://schemas.microsoft.com/office/powerpoint/2010/main" val="1610333457"/>
      </p:ext>
    </p:extLst>
  </p:cSld>
  <p:clrMapOvr>
    <a:masterClrMapping/>
  </p:clrMapOvr>
</p:sld>
</file>

<file path=ppt/theme/theme1.xml><?xml version="1.0" encoding="utf-8"?>
<a:theme xmlns:a="http://schemas.openxmlformats.org/drawingml/2006/main" name="Custom Design">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pecial_DA_PPT.potx" id="{78A24801-730A-4316-A37D-57B56F252A5E}" vid="{516B3341-9451-487B-8BF7-50CD4BD5DA20}"/>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97BF2CB0387FE43A1945B27F475B681" ma:contentTypeVersion="" ma:contentTypeDescription="Create a new document." ma:contentTypeScope="" ma:versionID="c4c7d59919035163796a7a63e99444c3">
  <xsd:schema xmlns:xsd="http://www.w3.org/2001/XMLSchema" xmlns:xs="http://www.w3.org/2001/XMLSchema" xmlns:p="http://schemas.microsoft.com/office/2006/metadata/properties" targetNamespace="http://schemas.microsoft.com/office/2006/metadata/properties" ma:root="true" ma:fieldsID="8051ad49ee3a4811ed0efdd12919ad9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72D71E2-0D0A-4A67-B4E5-7AC5DF519610}"/>
</file>

<file path=customXml/itemProps2.xml><?xml version="1.0" encoding="utf-8"?>
<ds:datastoreItem xmlns:ds="http://schemas.openxmlformats.org/officeDocument/2006/customXml" ds:itemID="{13DBB7F0-0E97-4FD4-8AB4-5EEBF3C57522}">
  <ds:schemaRefs>
    <ds:schemaRef ds:uri="http://schemas.microsoft.com/sharepoint/v3/contenttype/forms"/>
  </ds:schemaRefs>
</ds:datastoreItem>
</file>

<file path=customXml/itemProps3.xml><?xml version="1.0" encoding="utf-8"?>
<ds:datastoreItem xmlns:ds="http://schemas.openxmlformats.org/officeDocument/2006/customXml" ds:itemID="{7C716865-A0BC-4C85-9E9E-FDBDF093E00D}"/>
</file>

<file path=docProps/app.xml><?xml version="1.0" encoding="utf-8"?>
<Properties xmlns="http://schemas.openxmlformats.org/officeDocument/2006/extended-properties" xmlns:vt="http://schemas.openxmlformats.org/officeDocument/2006/docPropsVTypes">
  <Template>2015Midyear_Masters</Template>
  <TotalTime>1</TotalTime>
  <Words>1372</Words>
  <Application>Microsoft Office PowerPoint</Application>
  <PresentationFormat>Widescreen</PresentationFormat>
  <Paragraphs>227</Paragraphs>
  <Slides>26</Slides>
  <Notes>5</Notes>
  <HiddenSlides>0</HiddenSlides>
  <MMClips>0</MMClips>
  <ScaleCrop>false</ScaleCrop>
  <HeadingPairs>
    <vt:vector size="6" baseType="variant">
      <vt:variant>
        <vt:lpstr>Fonts Used</vt:lpstr>
      </vt:variant>
      <vt:variant>
        <vt:i4>2</vt:i4>
      </vt:variant>
      <vt:variant>
        <vt:lpstr>Theme</vt:lpstr>
      </vt:variant>
      <vt:variant>
        <vt:i4>6</vt:i4>
      </vt:variant>
      <vt:variant>
        <vt:lpstr>Slide Titles</vt:lpstr>
      </vt:variant>
      <vt:variant>
        <vt:i4>26</vt:i4>
      </vt:variant>
    </vt:vector>
  </HeadingPairs>
  <TitlesOfParts>
    <vt:vector size="34" baseType="lpstr">
      <vt:lpstr>Arial</vt:lpstr>
      <vt:lpstr>Calibri</vt:lpstr>
      <vt:lpstr>Custom Design</vt:lpstr>
      <vt:lpstr>1_Custom Design</vt:lpstr>
      <vt:lpstr>2_Custom Design</vt:lpstr>
      <vt:lpstr>3_Custom Design</vt:lpstr>
      <vt:lpstr>4_Custom Design</vt:lpstr>
      <vt:lpstr>5_Custom Design</vt:lpstr>
      <vt:lpstr>Nurse Licensure Compact:  Operations, Benefits and Current Status  Presentation before the Special Legislative Commission To Study And Provide Recommendations For Uniform Multi-State Nursing License Requirements</vt:lpstr>
      <vt:lpstr>Overview</vt:lpstr>
      <vt:lpstr>Where we are…</vt:lpstr>
      <vt:lpstr>Operations</vt:lpstr>
      <vt:lpstr>Multistate Licensure and PSOR</vt:lpstr>
      <vt:lpstr>NLC Commission</vt:lpstr>
      <vt:lpstr>Discipline</vt:lpstr>
      <vt:lpstr>Discipline – Information Sharing</vt:lpstr>
      <vt:lpstr>Workforce – Data Collection and Continuing Education</vt:lpstr>
      <vt:lpstr>Cost</vt:lpstr>
      <vt:lpstr>Benefits</vt:lpstr>
      <vt:lpstr>Telehealth</vt:lpstr>
      <vt:lpstr>Cost and Administrative Savings for Nurses</vt:lpstr>
      <vt:lpstr>Interstate Facilities and Workforce Flexibility</vt:lpstr>
      <vt:lpstr>Disaster Relief</vt:lpstr>
      <vt:lpstr>Patient Access to Care</vt:lpstr>
      <vt:lpstr>Diverse Coalition of Support</vt:lpstr>
      <vt:lpstr>Current status</vt:lpstr>
      <vt:lpstr>PowerPoint Presentation</vt:lpstr>
      <vt:lpstr>Session Highlights</vt:lpstr>
      <vt:lpstr>Session Highlights</vt:lpstr>
      <vt:lpstr>Study Efforts</vt:lpstr>
      <vt:lpstr>news</vt:lpstr>
      <vt:lpstr>Hot off the press!</vt:lpstr>
      <vt:lpstr>Future of Nursing 2020-2030</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Dawn Kappel</dc:creator>
  <cp:lastModifiedBy>Thomas H. OBrien</cp:lastModifiedBy>
  <cp:revision>1</cp:revision>
  <cp:lastPrinted>2023-05-16T16:48:01Z</cp:lastPrinted>
  <dcterms:created xsi:type="dcterms:W3CDTF">2015-01-16T16:47:35Z</dcterms:created>
  <dcterms:modified xsi:type="dcterms:W3CDTF">2023-05-16T16:50:54Z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0x010100697BF2CB0387FE43A1945B27F475B681</vt:lpwstr>
  </property>
</Properties>
</file>