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5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5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2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5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6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3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0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245D-4852-4C9C-A290-70028454923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995D1-E1CE-4F14-B0AC-03BC70B4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6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4B01580-ABD3-4F96-808C-B1C0E15A2E79}"/>
              </a:ext>
            </a:extLst>
          </p:cNvPr>
          <p:cNvSpPr/>
          <p:nvPr/>
        </p:nvSpPr>
        <p:spPr>
          <a:xfrm>
            <a:off x="1770077" y="-73737"/>
            <a:ext cx="1162714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October 10, 2023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5:00 AM	Judicial Swearing-in Ceremony 6.23.23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5:45 AM	Rhode Island Senate 6.13.23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7:30 AM	Special Legislative Commission on State Owned Abandoned Properties 9.18.23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8:30 AM	Special Legislative Commission to Study &amp; make Recommendations for the Placement of Solar Panels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on Inter-State Highways 10.4.23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9:10 AM	Presser: Landmark Partnership Between CCRI &amp; Bally's 9.14.23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10:30 AM	Special Legislative Commission on Land Use 10.5.23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12:00 PM	Special Legislative Commission on Older Adults RI 10.4.23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1:30 PM	Legislative Commission To Study &amp; Provide Recommendations For Changes To The Merit System For Personnel 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Administration And Personnel Management In The Department Of Human Services &amp; DCYF 9.28.23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2:30 PM       Permanent Legislative Commission on Child Care In Rhode Island </a:t>
            </a:r>
            <a:r>
              <a:rPr lang="en-US" sz="1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LIVE / WEB LIVE 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4:00 PM       Special Legislative Study Commission to Evaluate and Provide Recommendations on Mandated Safety Protocols for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Rhode Island Schools </a:t>
            </a:r>
            <a:r>
              <a:rPr lang="en-US" sz="1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LIVE / WEB LIVE 4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5:00 PM       Senate Legislative Commission to Review And Provide Recommendations for Professional and Labor-Management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Standards That Provide School-Based Flexibility and Accountability for Employees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of the Providence Public Schools </a:t>
            </a:r>
            <a:r>
              <a:rPr lang="en-US" sz="1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LIVE 2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8:00 PM	Legislative Insight - Unveiling of Indigenous Veterans Monument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8:30 PM	Ribbon Cutting Ceremony - Unveiling of Indigenous Veterans Monument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10:00 PM	Joint Committee on Lottery 9.26.23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11:00 PM	Legislative Insight - Unveiling of Indigenous Veterans Monument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11:05 PM	Special Joint Legislative Commission: Environment &amp; Natural Resources From Plastic Bottle Waste 9.27.23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91C73F-3576-4CAB-BA5C-EA7FB2AC397B}"/>
              </a:ext>
            </a:extLst>
          </p:cNvPr>
          <p:cNvSpPr/>
          <p:nvPr/>
        </p:nvSpPr>
        <p:spPr>
          <a:xfrm>
            <a:off x="1770077" y="4652395"/>
            <a:ext cx="1075805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Wednesday, October 11, 2023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12:30 AM	Special Legislative Commission to Study the Entire Area of Land Use 9.21.23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1:30 AM	Senate Legislative Commission on PVD Public Schools 9.21.23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3:00 AM	Special Legislative Task Force to Improve The Long-term Outcomes &amp; Reduce Recidivism of Females in Criminal Justice Population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4:30 AM	Book Launch: The State of RI, Politics &amp; Government 9.21.23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5:00 AM	Special Legislative Commission on The Reduced Catch of Quahogs in Narragansett Bay 9.19.23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6:00 AM	Special Legislative Commission on Housing Affordability 9.14.23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8:00 AM	Presser: Reopening of the Military Lounge at T.F. Green Airport 9.13.23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8:30 AM	Special Legislative Commission to Study &amp; make Recommendations for the Placement of Solar Panels on Inter-State Highways 10.4.23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9:30 AM	Special Legislative Commission on Land Use 10.5.23</a:t>
            </a:r>
          </a:p>
        </p:txBody>
      </p:sp>
    </p:spTree>
    <p:extLst>
      <p:ext uri="{BB962C8B-B14F-4D97-AF65-F5344CB8AC3E}">
        <p14:creationId xmlns:p14="http://schemas.microsoft.com/office/powerpoint/2010/main" val="562910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A15CAF78B3632043BCC2779CC03A15EA" ma:contentTypeVersion="0" ma:contentTypeDescription="Upload an image or a photograph." ma:contentTypeScope="" ma:versionID="1b5d343969e9ad2fbfca105dc834aa6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721fea5d7227a7cf0b7487760e70f4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8E173D-8D2C-4639-A302-B585B0DAF583}"/>
</file>

<file path=customXml/itemProps2.xml><?xml version="1.0" encoding="utf-8"?>
<ds:datastoreItem xmlns:ds="http://schemas.openxmlformats.org/officeDocument/2006/customXml" ds:itemID="{3C1498D2-7C6D-4AAC-B58B-6EB140855E9B}"/>
</file>

<file path=customXml/itemProps3.xml><?xml version="1.0" encoding="utf-8"?>
<ds:datastoreItem xmlns:ds="http://schemas.openxmlformats.org/officeDocument/2006/customXml" ds:itemID="{6C8B6614-3667-4E2C-8E30-C0D76D269100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Hayes</dc:creator>
  <cp:lastModifiedBy>Derek Hayes</cp:lastModifiedBy>
  <cp:revision>11</cp:revision>
  <dcterms:created xsi:type="dcterms:W3CDTF">2022-10-17T18:08:41Z</dcterms:created>
  <dcterms:modified xsi:type="dcterms:W3CDTF">2023-10-10T14:51:54Z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0x01010200A15CAF78B3632043BCC2779CC03A15EA</vt:lpwstr>
  </property>
</Properties>
</file>